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2" r:id="rId2"/>
    <p:sldMasterId id="2147483863" r:id="rId3"/>
    <p:sldMasterId id="2147483649" r:id="rId4"/>
    <p:sldMasterId id="2147483883" r:id="rId5"/>
    <p:sldMasterId id="2147483908" r:id="rId6"/>
    <p:sldMasterId id="2147483921" r:id="rId7"/>
    <p:sldMasterId id="2147483934" r:id="rId8"/>
    <p:sldMasterId id="2147483947" r:id="rId9"/>
    <p:sldMasterId id="2147484282" r:id="rId10"/>
  </p:sldMasterIdLst>
  <p:notesMasterIdLst>
    <p:notesMasterId r:id="rId49"/>
  </p:notesMasterIdLst>
  <p:sldIdLst>
    <p:sldId id="263" r:id="rId11"/>
    <p:sldId id="290" r:id="rId12"/>
    <p:sldId id="383" r:id="rId13"/>
    <p:sldId id="397" r:id="rId14"/>
    <p:sldId id="380" r:id="rId15"/>
    <p:sldId id="381" r:id="rId16"/>
    <p:sldId id="398" r:id="rId17"/>
    <p:sldId id="399" r:id="rId18"/>
    <p:sldId id="409" r:id="rId19"/>
    <p:sldId id="401" r:id="rId20"/>
    <p:sldId id="402" r:id="rId21"/>
    <p:sldId id="400" r:id="rId22"/>
    <p:sldId id="403" r:id="rId23"/>
    <p:sldId id="406" r:id="rId24"/>
    <p:sldId id="404" r:id="rId25"/>
    <p:sldId id="405" r:id="rId26"/>
    <p:sldId id="407" r:id="rId27"/>
    <p:sldId id="410" r:id="rId28"/>
    <p:sldId id="414" r:id="rId29"/>
    <p:sldId id="408" r:id="rId30"/>
    <p:sldId id="302" r:id="rId31"/>
    <p:sldId id="411" r:id="rId32"/>
    <p:sldId id="378" r:id="rId33"/>
    <p:sldId id="298" r:id="rId34"/>
    <p:sldId id="365" r:id="rId35"/>
    <p:sldId id="377" r:id="rId36"/>
    <p:sldId id="389" r:id="rId37"/>
    <p:sldId id="412" r:id="rId38"/>
    <p:sldId id="310" r:id="rId39"/>
    <p:sldId id="332" r:id="rId40"/>
    <p:sldId id="375" r:id="rId41"/>
    <p:sldId id="339" r:id="rId42"/>
    <p:sldId id="384" r:id="rId43"/>
    <p:sldId id="372" r:id="rId44"/>
    <p:sldId id="374" r:id="rId45"/>
    <p:sldId id="373" r:id="rId46"/>
    <p:sldId id="355" r:id="rId47"/>
    <p:sldId id="413" r:id="rId48"/>
  </p:sldIdLst>
  <p:sldSz cx="9144000" cy="6858000" type="screen4x3"/>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051"/>
    <a:srgbClr val="73A5CC"/>
    <a:srgbClr val="700017"/>
    <a:srgbClr val="F20017"/>
    <a:srgbClr val="B5DC10"/>
    <a:srgbClr val="CDD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2" autoAdjust="0"/>
    <p:restoredTop sz="94683" autoAdjust="0"/>
  </p:normalViewPr>
  <p:slideViewPr>
    <p:cSldViewPr>
      <p:cViewPr varScale="1">
        <p:scale>
          <a:sx n="86" d="100"/>
          <a:sy n="86" d="100"/>
        </p:scale>
        <p:origin x="1464" y="90"/>
      </p:cViewPr>
      <p:guideLst>
        <p:guide orient="horz" pos="2160"/>
        <p:guide pos="2880"/>
      </p:guideLst>
    </p:cSldViewPr>
  </p:slideViewPr>
  <p:outlineViewPr>
    <p:cViewPr>
      <p:scale>
        <a:sx n="33" d="100"/>
        <a:sy n="33" d="100"/>
      </p:scale>
      <p:origin x="0" y="2334"/>
    </p:cViewPr>
  </p:outlineViewPr>
  <p:notesTextViewPr>
    <p:cViewPr>
      <p:scale>
        <a:sx n="100" d="100"/>
        <a:sy n="100" d="100"/>
      </p:scale>
      <p:origin x="0" y="0"/>
    </p:cViewPr>
  </p:notesTextViewPr>
  <p:sorterViewPr>
    <p:cViewPr varScale="1">
      <p:scale>
        <a:sx n="1" d="1"/>
        <a:sy n="1" d="1"/>
      </p:scale>
      <p:origin x="0" y="-331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F29E3-94D9-4C41-99C7-50A8A621FD54}"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A5A9C022-F2CC-4BAB-8DBA-53D0F805A7D8}">
      <dgm:prSet phldrT="[Text]"/>
      <dgm:spPr/>
      <dgm:t>
        <a:bodyPr/>
        <a:lstStyle/>
        <a:p>
          <a:r>
            <a:rPr lang="en-US" dirty="0" smtClean="0"/>
            <a:t>ODHE</a:t>
          </a:r>
          <a:endParaRPr lang="en-US" dirty="0"/>
        </a:p>
      </dgm:t>
    </dgm:pt>
    <dgm:pt modelId="{98480BAF-A82E-4510-A85E-F52C364C6AFC}" type="parTrans" cxnId="{4DB97930-274B-4436-B89B-14AF1600CCF4}">
      <dgm:prSet/>
      <dgm:spPr/>
      <dgm:t>
        <a:bodyPr/>
        <a:lstStyle/>
        <a:p>
          <a:endParaRPr lang="en-US"/>
        </a:p>
      </dgm:t>
    </dgm:pt>
    <dgm:pt modelId="{525B6226-3F37-45AB-8167-D0C791A7402A}" type="sibTrans" cxnId="{4DB97930-274B-4436-B89B-14AF1600CCF4}">
      <dgm:prSet/>
      <dgm:spPr/>
      <dgm:t>
        <a:bodyPr/>
        <a:lstStyle/>
        <a:p>
          <a:endParaRPr lang="en-US"/>
        </a:p>
      </dgm:t>
    </dgm:pt>
    <dgm:pt modelId="{EE4BBB05-13FA-44EC-BDFC-288C59188DCF}">
      <dgm:prSet phldrT="[Text]"/>
      <dgm:spPr/>
      <dgm:t>
        <a:bodyPr/>
        <a:lstStyle/>
        <a:p>
          <a:r>
            <a:rPr lang="en-US" dirty="0" smtClean="0"/>
            <a:t>Application submitted</a:t>
          </a:r>
          <a:endParaRPr lang="en-US" dirty="0"/>
        </a:p>
      </dgm:t>
    </dgm:pt>
    <dgm:pt modelId="{D85AC831-1C75-4E13-9A5F-76FCABD971CA}" type="parTrans" cxnId="{181A783B-280E-47C2-9424-5087E654847B}">
      <dgm:prSet/>
      <dgm:spPr/>
      <dgm:t>
        <a:bodyPr/>
        <a:lstStyle/>
        <a:p>
          <a:endParaRPr lang="en-US"/>
        </a:p>
      </dgm:t>
    </dgm:pt>
    <dgm:pt modelId="{CA84DB01-6799-4BB8-9661-D7AF2FB42190}" type="sibTrans" cxnId="{181A783B-280E-47C2-9424-5087E654847B}">
      <dgm:prSet/>
      <dgm:spPr/>
      <dgm:t>
        <a:bodyPr/>
        <a:lstStyle/>
        <a:p>
          <a:endParaRPr lang="en-US"/>
        </a:p>
      </dgm:t>
    </dgm:pt>
    <dgm:pt modelId="{6813991E-46FC-46D5-9E43-831F35E45769}">
      <dgm:prSet phldrT="[Text]"/>
      <dgm:spPr/>
      <dgm:t>
        <a:bodyPr/>
        <a:lstStyle/>
        <a:p>
          <a:r>
            <a:rPr lang="en-US" dirty="0" smtClean="0"/>
            <a:t>ODHE &amp; TOS</a:t>
          </a:r>
          <a:endParaRPr lang="en-US" dirty="0"/>
        </a:p>
      </dgm:t>
    </dgm:pt>
    <dgm:pt modelId="{AE56EAFD-CC9B-453F-86E6-C9BF9A6716A2}" type="parTrans" cxnId="{7AA813A8-FFE2-47F1-ABC7-F7389398DF57}">
      <dgm:prSet/>
      <dgm:spPr/>
      <dgm:t>
        <a:bodyPr/>
        <a:lstStyle/>
        <a:p>
          <a:endParaRPr lang="en-US"/>
        </a:p>
      </dgm:t>
    </dgm:pt>
    <dgm:pt modelId="{700A01A6-0811-4709-9898-3AF27F7D5AB0}" type="sibTrans" cxnId="{7AA813A8-FFE2-47F1-ABC7-F7389398DF57}">
      <dgm:prSet/>
      <dgm:spPr/>
      <dgm:t>
        <a:bodyPr/>
        <a:lstStyle/>
        <a:p>
          <a:endParaRPr lang="en-US"/>
        </a:p>
      </dgm:t>
    </dgm:pt>
    <dgm:pt modelId="{B6944BDA-D844-459D-98E2-C045E81D64F9}">
      <dgm:prSet phldrT="[Text]"/>
      <dgm:spPr/>
      <dgm:t>
        <a:bodyPr/>
        <a:lstStyle/>
        <a:p>
          <a:r>
            <a:rPr lang="en-US" dirty="0" smtClean="0"/>
            <a:t>Award letter</a:t>
          </a:r>
          <a:endParaRPr lang="en-US" dirty="0"/>
        </a:p>
      </dgm:t>
    </dgm:pt>
    <dgm:pt modelId="{4E773295-69A5-4C84-AAB1-00D5AE561F3A}" type="parTrans" cxnId="{AE744265-F0A2-40F5-87C2-9C04ED92109E}">
      <dgm:prSet/>
      <dgm:spPr/>
      <dgm:t>
        <a:bodyPr/>
        <a:lstStyle/>
        <a:p>
          <a:endParaRPr lang="en-US"/>
        </a:p>
      </dgm:t>
    </dgm:pt>
    <dgm:pt modelId="{72592AAB-1523-44A3-B15C-B14E0EE2DEA6}" type="sibTrans" cxnId="{AE744265-F0A2-40F5-87C2-9C04ED92109E}">
      <dgm:prSet/>
      <dgm:spPr/>
      <dgm:t>
        <a:bodyPr/>
        <a:lstStyle/>
        <a:p>
          <a:endParaRPr lang="en-US"/>
        </a:p>
      </dgm:t>
    </dgm:pt>
    <dgm:pt modelId="{E63A198E-C915-4E57-9153-2E6A443A729F}">
      <dgm:prSet phldrT="[Text]"/>
      <dgm:spPr/>
      <dgm:t>
        <a:bodyPr/>
        <a:lstStyle/>
        <a:p>
          <a:r>
            <a:rPr lang="en-US" dirty="0" smtClean="0"/>
            <a:t>TOS</a:t>
          </a:r>
          <a:endParaRPr lang="en-US" dirty="0"/>
        </a:p>
      </dgm:t>
    </dgm:pt>
    <dgm:pt modelId="{AEFC4C35-51D4-4AAD-9132-24824CD77AB8}" type="parTrans" cxnId="{647734D5-EC19-4FFE-9FEE-17C97DE59620}">
      <dgm:prSet/>
      <dgm:spPr/>
      <dgm:t>
        <a:bodyPr/>
        <a:lstStyle/>
        <a:p>
          <a:endParaRPr lang="en-US"/>
        </a:p>
      </dgm:t>
    </dgm:pt>
    <dgm:pt modelId="{9F5D1865-FBCF-4E39-B25F-7C33C1C9451E}" type="sibTrans" cxnId="{647734D5-EC19-4FFE-9FEE-17C97DE59620}">
      <dgm:prSet/>
      <dgm:spPr/>
      <dgm:t>
        <a:bodyPr/>
        <a:lstStyle/>
        <a:p>
          <a:endParaRPr lang="en-US"/>
        </a:p>
      </dgm:t>
    </dgm:pt>
    <dgm:pt modelId="{9E00E9CD-7F69-45B2-88D4-277649891DC8}">
      <dgm:prSet phldrT="[Text]"/>
      <dgm:spPr/>
      <dgm:t>
        <a:bodyPr/>
        <a:lstStyle/>
        <a:p>
          <a:r>
            <a:rPr lang="en-US" dirty="0" smtClean="0"/>
            <a:t>Loan approvals</a:t>
          </a:r>
          <a:endParaRPr lang="en-US" dirty="0"/>
        </a:p>
      </dgm:t>
    </dgm:pt>
    <dgm:pt modelId="{C34F60AE-6596-41EE-BEA6-421DA2CC23C1}" type="parTrans" cxnId="{4F412203-2D37-45B0-86C2-4368D4AC22AD}">
      <dgm:prSet/>
      <dgm:spPr/>
      <dgm:t>
        <a:bodyPr/>
        <a:lstStyle/>
        <a:p>
          <a:endParaRPr lang="en-US"/>
        </a:p>
      </dgm:t>
    </dgm:pt>
    <dgm:pt modelId="{65FB8B14-C30B-4F80-8438-989E69719265}" type="sibTrans" cxnId="{4F412203-2D37-45B0-86C2-4368D4AC22AD}">
      <dgm:prSet/>
      <dgm:spPr/>
      <dgm:t>
        <a:bodyPr/>
        <a:lstStyle/>
        <a:p>
          <a:endParaRPr lang="en-US"/>
        </a:p>
      </dgm:t>
    </dgm:pt>
    <dgm:pt modelId="{F69A2AA0-2D48-4221-97AA-05B12BBF91EB}">
      <dgm:prSet phldrT="[Text]"/>
      <dgm:spPr/>
      <dgm:t>
        <a:bodyPr/>
        <a:lstStyle/>
        <a:p>
          <a:r>
            <a:rPr lang="en-US" dirty="0" smtClean="0"/>
            <a:t>Loan servicing</a:t>
          </a:r>
          <a:endParaRPr lang="en-US" dirty="0"/>
        </a:p>
      </dgm:t>
    </dgm:pt>
    <dgm:pt modelId="{45E14F39-3639-405E-9322-969DEB6F68FD}" type="parTrans" cxnId="{D532F674-A2C8-437A-A8F2-2A2E0E46DD91}">
      <dgm:prSet/>
      <dgm:spPr/>
      <dgm:t>
        <a:bodyPr/>
        <a:lstStyle/>
        <a:p>
          <a:endParaRPr lang="en-US"/>
        </a:p>
      </dgm:t>
    </dgm:pt>
    <dgm:pt modelId="{E265F1BA-092A-43D0-AB3D-03F575CF5230}" type="sibTrans" cxnId="{D532F674-A2C8-437A-A8F2-2A2E0E46DD91}">
      <dgm:prSet/>
      <dgm:spPr/>
      <dgm:t>
        <a:bodyPr/>
        <a:lstStyle/>
        <a:p>
          <a:endParaRPr lang="en-US"/>
        </a:p>
      </dgm:t>
    </dgm:pt>
    <dgm:pt modelId="{4F4E5E5C-BA8E-4606-930E-25F897B329EC}">
      <dgm:prSet phldrT="[Text]"/>
      <dgm:spPr/>
      <dgm:t>
        <a:bodyPr/>
        <a:lstStyle/>
        <a:p>
          <a:r>
            <a:rPr lang="en-US" dirty="0" smtClean="0"/>
            <a:t>Revised</a:t>
          </a:r>
          <a:endParaRPr lang="en-US" dirty="0"/>
        </a:p>
      </dgm:t>
    </dgm:pt>
    <dgm:pt modelId="{D0FD9094-33E4-4E18-815A-69D90A8A417C}" type="parTrans" cxnId="{1201D035-D8EC-4C25-B188-87B2BBA76F55}">
      <dgm:prSet/>
      <dgm:spPr/>
      <dgm:t>
        <a:bodyPr/>
        <a:lstStyle/>
        <a:p>
          <a:endParaRPr lang="en-US"/>
        </a:p>
      </dgm:t>
    </dgm:pt>
    <dgm:pt modelId="{5D4B6DBB-1217-488A-AADC-B71A80B052D7}" type="sibTrans" cxnId="{1201D035-D8EC-4C25-B188-87B2BBA76F55}">
      <dgm:prSet/>
      <dgm:spPr/>
      <dgm:t>
        <a:bodyPr/>
        <a:lstStyle/>
        <a:p>
          <a:endParaRPr lang="en-US"/>
        </a:p>
      </dgm:t>
    </dgm:pt>
    <dgm:pt modelId="{44D32761-D0D9-459A-99D7-957624E9203F}">
      <dgm:prSet phldrT="[Text]"/>
      <dgm:spPr/>
      <dgm:t>
        <a:bodyPr/>
        <a:lstStyle/>
        <a:p>
          <a:r>
            <a:rPr lang="en-US" dirty="0" smtClean="0"/>
            <a:t>Recommended</a:t>
          </a:r>
          <a:endParaRPr lang="en-US" dirty="0"/>
        </a:p>
      </dgm:t>
    </dgm:pt>
    <dgm:pt modelId="{52A3E113-ED6E-4B06-9A98-0E302A4C9235}" type="parTrans" cxnId="{7E850B3A-A68A-43D7-85A3-525D526A585B}">
      <dgm:prSet/>
      <dgm:spPr/>
      <dgm:t>
        <a:bodyPr/>
        <a:lstStyle/>
        <a:p>
          <a:endParaRPr lang="en-US"/>
        </a:p>
      </dgm:t>
    </dgm:pt>
    <dgm:pt modelId="{183AFB12-6546-4084-900E-4EDE7203FCBD}" type="sibTrans" cxnId="{7E850B3A-A68A-43D7-85A3-525D526A585B}">
      <dgm:prSet/>
      <dgm:spPr/>
      <dgm:t>
        <a:bodyPr/>
        <a:lstStyle/>
        <a:p>
          <a:endParaRPr lang="en-US"/>
        </a:p>
      </dgm:t>
    </dgm:pt>
    <dgm:pt modelId="{2095BD01-D819-42E2-9A78-F45F1D3EC28B}">
      <dgm:prSet phldrT="[Text]"/>
      <dgm:spPr/>
      <dgm:t>
        <a:bodyPr/>
        <a:lstStyle/>
        <a:p>
          <a:r>
            <a:rPr lang="en-US" dirty="0" smtClean="0"/>
            <a:t>Grant agreement</a:t>
          </a:r>
          <a:endParaRPr lang="en-US" dirty="0"/>
        </a:p>
      </dgm:t>
    </dgm:pt>
    <dgm:pt modelId="{FADDC6C6-75FC-4EBB-B4BB-21C66A005E12}" type="parTrans" cxnId="{284FC9F1-1DA7-42D0-8DFF-62AE699542BE}">
      <dgm:prSet/>
      <dgm:spPr/>
      <dgm:t>
        <a:bodyPr/>
        <a:lstStyle/>
        <a:p>
          <a:endParaRPr lang="en-US"/>
        </a:p>
      </dgm:t>
    </dgm:pt>
    <dgm:pt modelId="{3DAB8653-FD2A-4890-B852-3ACDA4938933}" type="sibTrans" cxnId="{284FC9F1-1DA7-42D0-8DFF-62AE699542BE}">
      <dgm:prSet/>
      <dgm:spPr/>
      <dgm:t>
        <a:bodyPr/>
        <a:lstStyle/>
        <a:p>
          <a:endParaRPr lang="en-US"/>
        </a:p>
      </dgm:t>
    </dgm:pt>
    <dgm:pt modelId="{A461A28F-66E4-4081-8BFB-3D047747324F}">
      <dgm:prSet phldrT="[Text]"/>
      <dgm:spPr/>
      <dgm:t>
        <a:bodyPr/>
        <a:lstStyle/>
        <a:p>
          <a:r>
            <a:rPr lang="en-US" dirty="0" smtClean="0"/>
            <a:t>Loan disbursements</a:t>
          </a:r>
          <a:endParaRPr lang="en-US" dirty="0"/>
        </a:p>
      </dgm:t>
    </dgm:pt>
    <dgm:pt modelId="{A885B1EA-86A9-4A3E-AE20-6469250B89E0}" type="parTrans" cxnId="{7B65787E-DBBA-44CE-988C-31E56E75CD3E}">
      <dgm:prSet/>
      <dgm:spPr/>
      <dgm:t>
        <a:bodyPr/>
        <a:lstStyle/>
        <a:p>
          <a:endParaRPr lang="en-US"/>
        </a:p>
      </dgm:t>
    </dgm:pt>
    <dgm:pt modelId="{8E00A5E7-E177-4ED7-A909-EE2F6430822B}" type="sibTrans" cxnId="{7B65787E-DBBA-44CE-988C-31E56E75CD3E}">
      <dgm:prSet/>
      <dgm:spPr/>
      <dgm:t>
        <a:bodyPr/>
        <a:lstStyle/>
        <a:p>
          <a:endParaRPr lang="en-US"/>
        </a:p>
      </dgm:t>
    </dgm:pt>
    <dgm:pt modelId="{220169BE-2C02-4A08-957A-0D1C1F79821D}" type="pres">
      <dgm:prSet presAssocID="{EAAF29E3-94D9-4C41-99C7-50A8A621FD54}" presName="Name0" presStyleCnt="0">
        <dgm:presLayoutVars>
          <dgm:dir/>
          <dgm:animLvl val="lvl"/>
          <dgm:resizeHandles val="exact"/>
        </dgm:presLayoutVars>
      </dgm:prSet>
      <dgm:spPr/>
      <dgm:t>
        <a:bodyPr/>
        <a:lstStyle/>
        <a:p>
          <a:endParaRPr lang="en-US"/>
        </a:p>
      </dgm:t>
    </dgm:pt>
    <dgm:pt modelId="{E3F70570-08E4-4EBC-8D71-CE23B5FA9591}" type="pres">
      <dgm:prSet presAssocID="{EAAF29E3-94D9-4C41-99C7-50A8A621FD54}" presName="tSp" presStyleCnt="0"/>
      <dgm:spPr/>
    </dgm:pt>
    <dgm:pt modelId="{241B7096-BBF6-403D-8731-48CED8ECA83A}" type="pres">
      <dgm:prSet presAssocID="{EAAF29E3-94D9-4C41-99C7-50A8A621FD54}" presName="bSp" presStyleCnt="0"/>
      <dgm:spPr/>
    </dgm:pt>
    <dgm:pt modelId="{90845B35-9FA7-44A4-9BE2-0DAA1B685237}" type="pres">
      <dgm:prSet presAssocID="{EAAF29E3-94D9-4C41-99C7-50A8A621FD54}" presName="process" presStyleCnt="0"/>
      <dgm:spPr/>
    </dgm:pt>
    <dgm:pt modelId="{6FFB4E64-434A-455E-B819-752EE5E64BA1}" type="pres">
      <dgm:prSet presAssocID="{A5A9C022-F2CC-4BAB-8DBA-53D0F805A7D8}" presName="composite1" presStyleCnt="0"/>
      <dgm:spPr/>
    </dgm:pt>
    <dgm:pt modelId="{732A3DC2-91EB-4500-85DD-963FD6E024E6}" type="pres">
      <dgm:prSet presAssocID="{A5A9C022-F2CC-4BAB-8DBA-53D0F805A7D8}" presName="dummyNode1" presStyleLbl="node1" presStyleIdx="0" presStyleCnt="3"/>
      <dgm:spPr/>
    </dgm:pt>
    <dgm:pt modelId="{5B8061BE-D049-4079-A4CD-1BE655D674E1}" type="pres">
      <dgm:prSet presAssocID="{A5A9C022-F2CC-4BAB-8DBA-53D0F805A7D8}" presName="childNode1" presStyleLbl="bgAcc1" presStyleIdx="0" presStyleCnt="3">
        <dgm:presLayoutVars>
          <dgm:bulletEnabled val="1"/>
        </dgm:presLayoutVars>
      </dgm:prSet>
      <dgm:spPr/>
      <dgm:t>
        <a:bodyPr/>
        <a:lstStyle/>
        <a:p>
          <a:endParaRPr lang="en-US"/>
        </a:p>
      </dgm:t>
    </dgm:pt>
    <dgm:pt modelId="{3ADE4557-8F30-4410-A07C-84923223DE51}" type="pres">
      <dgm:prSet presAssocID="{A5A9C022-F2CC-4BAB-8DBA-53D0F805A7D8}" presName="childNode1tx" presStyleLbl="bgAcc1" presStyleIdx="0" presStyleCnt="3">
        <dgm:presLayoutVars>
          <dgm:bulletEnabled val="1"/>
        </dgm:presLayoutVars>
      </dgm:prSet>
      <dgm:spPr/>
      <dgm:t>
        <a:bodyPr/>
        <a:lstStyle/>
        <a:p>
          <a:endParaRPr lang="en-US"/>
        </a:p>
      </dgm:t>
    </dgm:pt>
    <dgm:pt modelId="{BB40C1AD-2647-4163-95BA-8BEAA0E739B5}" type="pres">
      <dgm:prSet presAssocID="{A5A9C022-F2CC-4BAB-8DBA-53D0F805A7D8}" presName="parentNode1" presStyleLbl="node1" presStyleIdx="0" presStyleCnt="3">
        <dgm:presLayoutVars>
          <dgm:chMax val="1"/>
          <dgm:bulletEnabled val="1"/>
        </dgm:presLayoutVars>
      </dgm:prSet>
      <dgm:spPr/>
      <dgm:t>
        <a:bodyPr/>
        <a:lstStyle/>
        <a:p>
          <a:endParaRPr lang="en-US"/>
        </a:p>
      </dgm:t>
    </dgm:pt>
    <dgm:pt modelId="{508D33F5-777D-42A1-B3C3-01236B524C56}" type="pres">
      <dgm:prSet presAssocID="{A5A9C022-F2CC-4BAB-8DBA-53D0F805A7D8}" presName="connSite1" presStyleCnt="0"/>
      <dgm:spPr/>
    </dgm:pt>
    <dgm:pt modelId="{D3BB6B24-0F9B-451A-B0FE-65731A9B6190}" type="pres">
      <dgm:prSet presAssocID="{525B6226-3F37-45AB-8167-D0C791A7402A}" presName="Name9" presStyleLbl="sibTrans2D1" presStyleIdx="0" presStyleCnt="2"/>
      <dgm:spPr/>
      <dgm:t>
        <a:bodyPr/>
        <a:lstStyle/>
        <a:p>
          <a:endParaRPr lang="en-US"/>
        </a:p>
      </dgm:t>
    </dgm:pt>
    <dgm:pt modelId="{63F9ECC2-1FC5-4E98-9B3E-985250AF7979}" type="pres">
      <dgm:prSet presAssocID="{6813991E-46FC-46D5-9E43-831F35E45769}" presName="composite2" presStyleCnt="0"/>
      <dgm:spPr/>
    </dgm:pt>
    <dgm:pt modelId="{601579EA-334D-40A0-9949-4BD3ED0B046A}" type="pres">
      <dgm:prSet presAssocID="{6813991E-46FC-46D5-9E43-831F35E45769}" presName="dummyNode2" presStyleLbl="node1" presStyleIdx="0" presStyleCnt="3"/>
      <dgm:spPr/>
    </dgm:pt>
    <dgm:pt modelId="{73F8AAB3-13FC-4DC1-9B65-5C086388C194}" type="pres">
      <dgm:prSet presAssocID="{6813991E-46FC-46D5-9E43-831F35E45769}" presName="childNode2" presStyleLbl="bgAcc1" presStyleIdx="1" presStyleCnt="3" custLinFactNeighborX="5556" custLinFactNeighborY="-1020">
        <dgm:presLayoutVars>
          <dgm:bulletEnabled val="1"/>
        </dgm:presLayoutVars>
      </dgm:prSet>
      <dgm:spPr/>
      <dgm:t>
        <a:bodyPr/>
        <a:lstStyle/>
        <a:p>
          <a:endParaRPr lang="en-US"/>
        </a:p>
      </dgm:t>
    </dgm:pt>
    <dgm:pt modelId="{1258BA85-8971-44A0-B968-40BBB018CF52}" type="pres">
      <dgm:prSet presAssocID="{6813991E-46FC-46D5-9E43-831F35E45769}" presName="childNode2tx" presStyleLbl="bgAcc1" presStyleIdx="1" presStyleCnt="3">
        <dgm:presLayoutVars>
          <dgm:bulletEnabled val="1"/>
        </dgm:presLayoutVars>
      </dgm:prSet>
      <dgm:spPr/>
      <dgm:t>
        <a:bodyPr/>
        <a:lstStyle/>
        <a:p>
          <a:endParaRPr lang="en-US"/>
        </a:p>
      </dgm:t>
    </dgm:pt>
    <dgm:pt modelId="{4826B5C4-2410-4B4D-B578-7E2405FBC971}" type="pres">
      <dgm:prSet presAssocID="{6813991E-46FC-46D5-9E43-831F35E45769}" presName="parentNode2" presStyleLbl="node1" presStyleIdx="1" presStyleCnt="3">
        <dgm:presLayoutVars>
          <dgm:chMax val="0"/>
          <dgm:bulletEnabled val="1"/>
        </dgm:presLayoutVars>
      </dgm:prSet>
      <dgm:spPr/>
      <dgm:t>
        <a:bodyPr/>
        <a:lstStyle/>
        <a:p>
          <a:endParaRPr lang="en-US"/>
        </a:p>
      </dgm:t>
    </dgm:pt>
    <dgm:pt modelId="{DC139C2A-1D02-4057-93DF-2FF6A3988D94}" type="pres">
      <dgm:prSet presAssocID="{6813991E-46FC-46D5-9E43-831F35E45769}" presName="connSite2" presStyleCnt="0"/>
      <dgm:spPr/>
    </dgm:pt>
    <dgm:pt modelId="{51E39071-528C-4AF9-8CC8-9AA18285E871}" type="pres">
      <dgm:prSet presAssocID="{700A01A6-0811-4709-9898-3AF27F7D5AB0}" presName="Name18" presStyleLbl="sibTrans2D1" presStyleIdx="1" presStyleCnt="2"/>
      <dgm:spPr/>
      <dgm:t>
        <a:bodyPr/>
        <a:lstStyle/>
        <a:p>
          <a:endParaRPr lang="en-US"/>
        </a:p>
      </dgm:t>
    </dgm:pt>
    <dgm:pt modelId="{AC0F955E-F176-4DD4-98A4-E631D14B77B9}" type="pres">
      <dgm:prSet presAssocID="{E63A198E-C915-4E57-9153-2E6A443A729F}" presName="composite1" presStyleCnt="0"/>
      <dgm:spPr/>
    </dgm:pt>
    <dgm:pt modelId="{D7CDC4A7-D35B-4C3E-B8C4-5CECCF9D0D44}" type="pres">
      <dgm:prSet presAssocID="{E63A198E-C915-4E57-9153-2E6A443A729F}" presName="dummyNode1" presStyleLbl="node1" presStyleIdx="1" presStyleCnt="3"/>
      <dgm:spPr/>
    </dgm:pt>
    <dgm:pt modelId="{D20C8C51-341E-4732-BA2C-90BFF85E7C14}" type="pres">
      <dgm:prSet presAssocID="{E63A198E-C915-4E57-9153-2E6A443A729F}" presName="childNode1" presStyleLbl="bgAcc1" presStyleIdx="2" presStyleCnt="3">
        <dgm:presLayoutVars>
          <dgm:bulletEnabled val="1"/>
        </dgm:presLayoutVars>
      </dgm:prSet>
      <dgm:spPr/>
      <dgm:t>
        <a:bodyPr/>
        <a:lstStyle/>
        <a:p>
          <a:endParaRPr lang="en-US"/>
        </a:p>
      </dgm:t>
    </dgm:pt>
    <dgm:pt modelId="{9B22B941-1FCC-401C-983F-DB983B3D55BA}" type="pres">
      <dgm:prSet presAssocID="{E63A198E-C915-4E57-9153-2E6A443A729F}" presName="childNode1tx" presStyleLbl="bgAcc1" presStyleIdx="2" presStyleCnt="3">
        <dgm:presLayoutVars>
          <dgm:bulletEnabled val="1"/>
        </dgm:presLayoutVars>
      </dgm:prSet>
      <dgm:spPr/>
      <dgm:t>
        <a:bodyPr/>
        <a:lstStyle/>
        <a:p>
          <a:endParaRPr lang="en-US"/>
        </a:p>
      </dgm:t>
    </dgm:pt>
    <dgm:pt modelId="{1465EAF1-3F9C-4412-A169-B1C0132F26CE}" type="pres">
      <dgm:prSet presAssocID="{E63A198E-C915-4E57-9153-2E6A443A729F}" presName="parentNode1" presStyleLbl="node1" presStyleIdx="2" presStyleCnt="3">
        <dgm:presLayoutVars>
          <dgm:chMax val="1"/>
          <dgm:bulletEnabled val="1"/>
        </dgm:presLayoutVars>
      </dgm:prSet>
      <dgm:spPr/>
      <dgm:t>
        <a:bodyPr/>
        <a:lstStyle/>
        <a:p>
          <a:endParaRPr lang="en-US"/>
        </a:p>
      </dgm:t>
    </dgm:pt>
    <dgm:pt modelId="{FBC88E03-F173-475E-9B5C-53ABDD1E7575}" type="pres">
      <dgm:prSet presAssocID="{E63A198E-C915-4E57-9153-2E6A443A729F}" presName="connSite1" presStyleCnt="0"/>
      <dgm:spPr/>
    </dgm:pt>
  </dgm:ptLst>
  <dgm:cxnLst>
    <dgm:cxn modelId="{7E850B3A-A68A-43D7-85A3-525D526A585B}" srcId="{A5A9C022-F2CC-4BAB-8DBA-53D0F805A7D8}" destId="{44D32761-D0D9-459A-99D7-957624E9203F}" srcOrd="2" destOrd="0" parTransId="{52A3E113-ED6E-4B06-9A98-0E302A4C9235}" sibTransId="{183AFB12-6546-4084-900E-4EDE7203FCBD}"/>
    <dgm:cxn modelId="{A10CEE3E-1CFE-4130-A904-1C732AE0BC1A}" type="presOf" srcId="{B6944BDA-D844-459D-98E2-C045E81D64F9}" destId="{1258BA85-8971-44A0-B968-40BBB018CF52}" srcOrd="1" destOrd="0" presId="urn:microsoft.com/office/officeart/2005/8/layout/hProcess4"/>
    <dgm:cxn modelId="{284FC9F1-1DA7-42D0-8DFF-62AE699542BE}" srcId="{6813991E-46FC-46D5-9E43-831F35E45769}" destId="{2095BD01-D819-42E2-9A78-F45F1D3EC28B}" srcOrd="1" destOrd="0" parTransId="{FADDC6C6-75FC-4EBB-B4BB-21C66A005E12}" sibTransId="{3DAB8653-FD2A-4890-B852-3ACDA4938933}"/>
    <dgm:cxn modelId="{694464D0-74D4-4854-9F87-BEB102474B7F}" type="presOf" srcId="{4F4E5E5C-BA8E-4606-930E-25F897B329EC}" destId="{5B8061BE-D049-4079-A4CD-1BE655D674E1}" srcOrd="0" destOrd="1" presId="urn:microsoft.com/office/officeart/2005/8/layout/hProcess4"/>
    <dgm:cxn modelId="{07669BE8-29A6-4F74-B737-474433F1FC07}" type="presOf" srcId="{B6944BDA-D844-459D-98E2-C045E81D64F9}" destId="{73F8AAB3-13FC-4DC1-9B65-5C086388C194}" srcOrd="0" destOrd="0" presId="urn:microsoft.com/office/officeart/2005/8/layout/hProcess4"/>
    <dgm:cxn modelId="{7B65787E-DBBA-44CE-988C-31E56E75CD3E}" srcId="{E63A198E-C915-4E57-9153-2E6A443A729F}" destId="{A461A28F-66E4-4081-8BFB-3D047747324F}" srcOrd="1" destOrd="0" parTransId="{A885B1EA-86A9-4A3E-AE20-6469250B89E0}" sibTransId="{8E00A5E7-E177-4ED7-A909-EE2F6430822B}"/>
    <dgm:cxn modelId="{647734D5-EC19-4FFE-9FEE-17C97DE59620}" srcId="{EAAF29E3-94D9-4C41-99C7-50A8A621FD54}" destId="{E63A198E-C915-4E57-9153-2E6A443A729F}" srcOrd="2" destOrd="0" parTransId="{AEFC4C35-51D4-4AAD-9132-24824CD77AB8}" sibTransId="{9F5D1865-FBCF-4E39-B25F-7C33C1C9451E}"/>
    <dgm:cxn modelId="{D625BBFE-18E5-4D9B-B4E9-BBAA6D81417B}" type="presOf" srcId="{EAAF29E3-94D9-4C41-99C7-50A8A621FD54}" destId="{220169BE-2C02-4A08-957A-0D1C1F79821D}" srcOrd="0" destOrd="0" presId="urn:microsoft.com/office/officeart/2005/8/layout/hProcess4"/>
    <dgm:cxn modelId="{181A783B-280E-47C2-9424-5087E654847B}" srcId="{A5A9C022-F2CC-4BAB-8DBA-53D0F805A7D8}" destId="{EE4BBB05-13FA-44EC-BDFC-288C59188DCF}" srcOrd="0" destOrd="0" parTransId="{D85AC831-1C75-4E13-9A5F-76FCABD971CA}" sibTransId="{CA84DB01-6799-4BB8-9661-D7AF2FB42190}"/>
    <dgm:cxn modelId="{BD3C3F54-AC31-4A18-BCB1-9FE7E6139D1F}" type="presOf" srcId="{F69A2AA0-2D48-4221-97AA-05B12BBF91EB}" destId="{D20C8C51-341E-4732-BA2C-90BFF85E7C14}" srcOrd="0" destOrd="2" presId="urn:microsoft.com/office/officeart/2005/8/layout/hProcess4"/>
    <dgm:cxn modelId="{8F554DE8-D071-48A0-A729-61E417FF1B38}" type="presOf" srcId="{A5A9C022-F2CC-4BAB-8DBA-53D0F805A7D8}" destId="{BB40C1AD-2647-4163-95BA-8BEAA0E739B5}" srcOrd="0" destOrd="0" presId="urn:microsoft.com/office/officeart/2005/8/layout/hProcess4"/>
    <dgm:cxn modelId="{BE7CAF44-0063-4297-80B2-A3D24A735CA4}" type="presOf" srcId="{44D32761-D0D9-459A-99D7-957624E9203F}" destId="{5B8061BE-D049-4079-A4CD-1BE655D674E1}" srcOrd="0" destOrd="2" presId="urn:microsoft.com/office/officeart/2005/8/layout/hProcess4"/>
    <dgm:cxn modelId="{AE744265-F0A2-40F5-87C2-9C04ED92109E}" srcId="{6813991E-46FC-46D5-9E43-831F35E45769}" destId="{B6944BDA-D844-459D-98E2-C045E81D64F9}" srcOrd="0" destOrd="0" parTransId="{4E773295-69A5-4C84-AAB1-00D5AE561F3A}" sibTransId="{72592AAB-1523-44A3-B15C-B14E0EE2DEA6}"/>
    <dgm:cxn modelId="{1201D035-D8EC-4C25-B188-87B2BBA76F55}" srcId="{A5A9C022-F2CC-4BAB-8DBA-53D0F805A7D8}" destId="{4F4E5E5C-BA8E-4606-930E-25F897B329EC}" srcOrd="1" destOrd="0" parTransId="{D0FD9094-33E4-4E18-815A-69D90A8A417C}" sibTransId="{5D4B6DBB-1217-488A-AADC-B71A80B052D7}"/>
    <dgm:cxn modelId="{7D8930B2-4E24-4F1F-9A71-40396F224998}" type="presOf" srcId="{44D32761-D0D9-459A-99D7-957624E9203F}" destId="{3ADE4557-8F30-4410-A07C-84923223DE51}" srcOrd="1" destOrd="2" presId="urn:microsoft.com/office/officeart/2005/8/layout/hProcess4"/>
    <dgm:cxn modelId="{F434D96E-A37D-47AA-8CB9-E3D7E5F7214A}" type="presOf" srcId="{EE4BBB05-13FA-44EC-BDFC-288C59188DCF}" destId="{3ADE4557-8F30-4410-A07C-84923223DE51}" srcOrd="1" destOrd="0" presId="urn:microsoft.com/office/officeart/2005/8/layout/hProcess4"/>
    <dgm:cxn modelId="{BD64EC8B-6157-4A43-BE2F-D79E1F02B446}" type="presOf" srcId="{525B6226-3F37-45AB-8167-D0C791A7402A}" destId="{D3BB6B24-0F9B-451A-B0FE-65731A9B6190}" srcOrd="0" destOrd="0" presId="urn:microsoft.com/office/officeart/2005/8/layout/hProcess4"/>
    <dgm:cxn modelId="{ED709EB2-B213-42BB-8300-C6D164726C68}" type="presOf" srcId="{9E00E9CD-7F69-45B2-88D4-277649891DC8}" destId="{D20C8C51-341E-4732-BA2C-90BFF85E7C14}" srcOrd="0" destOrd="0" presId="urn:microsoft.com/office/officeart/2005/8/layout/hProcess4"/>
    <dgm:cxn modelId="{036BB6AC-DE20-4715-BA0B-3BF4F7CF250D}" type="presOf" srcId="{2095BD01-D819-42E2-9A78-F45F1D3EC28B}" destId="{73F8AAB3-13FC-4DC1-9B65-5C086388C194}" srcOrd="0" destOrd="1" presId="urn:microsoft.com/office/officeart/2005/8/layout/hProcess4"/>
    <dgm:cxn modelId="{7AA813A8-FFE2-47F1-ABC7-F7389398DF57}" srcId="{EAAF29E3-94D9-4C41-99C7-50A8A621FD54}" destId="{6813991E-46FC-46D5-9E43-831F35E45769}" srcOrd="1" destOrd="0" parTransId="{AE56EAFD-CC9B-453F-86E6-C9BF9A6716A2}" sibTransId="{700A01A6-0811-4709-9898-3AF27F7D5AB0}"/>
    <dgm:cxn modelId="{B2A87BBC-CA07-4691-9470-B75EBEA7830B}" type="presOf" srcId="{E63A198E-C915-4E57-9153-2E6A443A729F}" destId="{1465EAF1-3F9C-4412-A169-B1C0132F26CE}" srcOrd="0" destOrd="0" presId="urn:microsoft.com/office/officeart/2005/8/layout/hProcess4"/>
    <dgm:cxn modelId="{D039277A-57C1-4646-99DB-897CBDEF3E69}" type="presOf" srcId="{9E00E9CD-7F69-45B2-88D4-277649891DC8}" destId="{9B22B941-1FCC-401C-983F-DB983B3D55BA}" srcOrd="1" destOrd="0" presId="urn:microsoft.com/office/officeart/2005/8/layout/hProcess4"/>
    <dgm:cxn modelId="{4DB97930-274B-4436-B89B-14AF1600CCF4}" srcId="{EAAF29E3-94D9-4C41-99C7-50A8A621FD54}" destId="{A5A9C022-F2CC-4BAB-8DBA-53D0F805A7D8}" srcOrd="0" destOrd="0" parTransId="{98480BAF-A82E-4510-A85E-F52C364C6AFC}" sibTransId="{525B6226-3F37-45AB-8167-D0C791A7402A}"/>
    <dgm:cxn modelId="{940EA36B-587B-4BD8-BFDB-3746C6FF18A9}" type="presOf" srcId="{EE4BBB05-13FA-44EC-BDFC-288C59188DCF}" destId="{5B8061BE-D049-4079-A4CD-1BE655D674E1}" srcOrd="0" destOrd="0" presId="urn:microsoft.com/office/officeart/2005/8/layout/hProcess4"/>
    <dgm:cxn modelId="{D532F674-A2C8-437A-A8F2-2A2E0E46DD91}" srcId="{E63A198E-C915-4E57-9153-2E6A443A729F}" destId="{F69A2AA0-2D48-4221-97AA-05B12BBF91EB}" srcOrd="2" destOrd="0" parTransId="{45E14F39-3639-405E-9322-969DEB6F68FD}" sibTransId="{E265F1BA-092A-43D0-AB3D-03F575CF5230}"/>
    <dgm:cxn modelId="{96480A0E-DB6C-49F7-B045-84B0EE9D998F}" type="presOf" srcId="{4F4E5E5C-BA8E-4606-930E-25F897B329EC}" destId="{3ADE4557-8F30-4410-A07C-84923223DE51}" srcOrd="1" destOrd="1" presId="urn:microsoft.com/office/officeart/2005/8/layout/hProcess4"/>
    <dgm:cxn modelId="{61ACE225-EA04-45E6-9F49-4F714F8C3D1D}" type="presOf" srcId="{F69A2AA0-2D48-4221-97AA-05B12BBF91EB}" destId="{9B22B941-1FCC-401C-983F-DB983B3D55BA}" srcOrd="1" destOrd="2" presId="urn:microsoft.com/office/officeart/2005/8/layout/hProcess4"/>
    <dgm:cxn modelId="{4DB3DFA9-BB04-4215-A483-D3D69D6192F5}" type="presOf" srcId="{A461A28F-66E4-4081-8BFB-3D047747324F}" destId="{9B22B941-1FCC-401C-983F-DB983B3D55BA}" srcOrd="1" destOrd="1" presId="urn:microsoft.com/office/officeart/2005/8/layout/hProcess4"/>
    <dgm:cxn modelId="{52E02C39-CAED-4A60-97C2-337C75F3832C}" type="presOf" srcId="{700A01A6-0811-4709-9898-3AF27F7D5AB0}" destId="{51E39071-528C-4AF9-8CC8-9AA18285E871}" srcOrd="0" destOrd="0" presId="urn:microsoft.com/office/officeart/2005/8/layout/hProcess4"/>
    <dgm:cxn modelId="{4F412203-2D37-45B0-86C2-4368D4AC22AD}" srcId="{E63A198E-C915-4E57-9153-2E6A443A729F}" destId="{9E00E9CD-7F69-45B2-88D4-277649891DC8}" srcOrd="0" destOrd="0" parTransId="{C34F60AE-6596-41EE-BEA6-421DA2CC23C1}" sibTransId="{65FB8B14-C30B-4F80-8438-989E69719265}"/>
    <dgm:cxn modelId="{86891928-148C-429E-BF1B-9F63663CC0EF}" type="presOf" srcId="{2095BD01-D819-42E2-9A78-F45F1D3EC28B}" destId="{1258BA85-8971-44A0-B968-40BBB018CF52}" srcOrd="1" destOrd="1" presId="urn:microsoft.com/office/officeart/2005/8/layout/hProcess4"/>
    <dgm:cxn modelId="{2CB9BD7C-DA5D-489A-9856-CB17CC7566D7}" type="presOf" srcId="{6813991E-46FC-46D5-9E43-831F35E45769}" destId="{4826B5C4-2410-4B4D-B578-7E2405FBC971}" srcOrd="0" destOrd="0" presId="urn:microsoft.com/office/officeart/2005/8/layout/hProcess4"/>
    <dgm:cxn modelId="{5182074D-49A2-4753-89D6-AE796A18D9D3}" type="presOf" srcId="{A461A28F-66E4-4081-8BFB-3D047747324F}" destId="{D20C8C51-341E-4732-BA2C-90BFF85E7C14}" srcOrd="0" destOrd="1" presId="urn:microsoft.com/office/officeart/2005/8/layout/hProcess4"/>
    <dgm:cxn modelId="{A0863880-6339-4C7E-A431-679775D5EAF9}" type="presParOf" srcId="{220169BE-2C02-4A08-957A-0D1C1F79821D}" destId="{E3F70570-08E4-4EBC-8D71-CE23B5FA9591}" srcOrd="0" destOrd="0" presId="urn:microsoft.com/office/officeart/2005/8/layout/hProcess4"/>
    <dgm:cxn modelId="{1D8EB1A2-F1FB-48A7-99D0-06DF1C66798C}" type="presParOf" srcId="{220169BE-2C02-4A08-957A-0D1C1F79821D}" destId="{241B7096-BBF6-403D-8731-48CED8ECA83A}" srcOrd="1" destOrd="0" presId="urn:microsoft.com/office/officeart/2005/8/layout/hProcess4"/>
    <dgm:cxn modelId="{60E2F16E-726A-4AFD-A6EB-BE5F917A96BC}" type="presParOf" srcId="{220169BE-2C02-4A08-957A-0D1C1F79821D}" destId="{90845B35-9FA7-44A4-9BE2-0DAA1B685237}" srcOrd="2" destOrd="0" presId="urn:microsoft.com/office/officeart/2005/8/layout/hProcess4"/>
    <dgm:cxn modelId="{C5D7642D-5A4D-4FA4-A02E-C4FC1B9A6795}" type="presParOf" srcId="{90845B35-9FA7-44A4-9BE2-0DAA1B685237}" destId="{6FFB4E64-434A-455E-B819-752EE5E64BA1}" srcOrd="0" destOrd="0" presId="urn:microsoft.com/office/officeart/2005/8/layout/hProcess4"/>
    <dgm:cxn modelId="{6EBF24B5-4DE5-4999-A936-938F4ECB0FAF}" type="presParOf" srcId="{6FFB4E64-434A-455E-B819-752EE5E64BA1}" destId="{732A3DC2-91EB-4500-85DD-963FD6E024E6}" srcOrd="0" destOrd="0" presId="urn:microsoft.com/office/officeart/2005/8/layout/hProcess4"/>
    <dgm:cxn modelId="{1F63AA45-4DE4-4460-AB87-5460FABB1144}" type="presParOf" srcId="{6FFB4E64-434A-455E-B819-752EE5E64BA1}" destId="{5B8061BE-D049-4079-A4CD-1BE655D674E1}" srcOrd="1" destOrd="0" presId="urn:microsoft.com/office/officeart/2005/8/layout/hProcess4"/>
    <dgm:cxn modelId="{2CB462F1-B818-4656-9F52-565C36968795}" type="presParOf" srcId="{6FFB4E64-434A-455E-B819-752EE5E64BA1}" destId="{3ADE4557-8F30-4410-A07C-84923223DE51}" srcOrd="2" destOrd="0" presId="urn:microsoft.com/office/officeart/2005/8/layout/hProcess4"/>
    <dgm:cxn modelId="{44309877-6671-4068-B012-36B9935645E8}" type="presParOf" srcId="{6FFB4E64-434A-455E-B819-752EE5E64BA1}" destId="{BB40C1AD-2647-4163-95BA-8BEAA0E739B5}" srcOrd="3" destOrd="0" presId="urn:microsoft.com/office/officeart/2005/8/layout/hProcess4"/>
    <dgm:cxn modelId="{7F0210C1-9C78-45B6-AC39-B7DF6B4B725C}" type="presParOf" srcId="{6FFB4E64-434A-455E-B819-752EE5E64BA1}" destId="{508D33F5-777D-42A1-B3C3-01236B524C56}" srcOrd="4" destOrd="0" presId="urn:microsoft.com/office/officeart/2005/8/layout/hProcess4"/>
    <dgm:cxn modelId="{584D9A1F-53B1-4349-9285-33CE75D427D1}" type="presParOf" srcId="{90845B35-9FA7-44A4-9BE2-0DAA1B685237}" destId="{D3BB6B24-0F9B-451A-B0FE-65731A9B6190}" srcOrd="1" destOrd="0" presId="urn:microsoft.com/office/officeart/2005/8/layout/hProcess4"/>
    <dgm:cxn modelId="{82E06592-A8F4-4B60-8C38-45AD25EC5AB7}" type="presParOf" srcId="{90845B35-9FA7-44A4-9BE2-0DAA1B685237}" destId="{63F9ECC2-1FC5-4E98-9B3E-985250AF7979}" srcOrd="2" destOrd="0" presId="urn:microsoft.com/office/officeart/2005/8/layout/hProcess4"/>
    <dgm:cxn modelId="{D69B8334-AC22-47D6-AE23-9ADB8618C7AA}" type="presParOf" srcId="{63F9ECC2-1FC5-4E98-9B3E-985250AF7979}" destId="{601579EA-334D-40A0-9949-4BD3ED0B046A}" srcOrd="0" destOrd="0" presId="urn:microsoft.com/office/officeart/2005/8/layout/hProcess4"/>
    <dgm:cxn modelId="{205597EB-64E7-4387-9E25-C5C9B6AB755B}" type="presParOf" srcId="{63F9ECC2-1FC5-4E98-9B3E-985250AF7979}" destId="{73F8AAB3-13FC-4DC1-9B65-5C086388C194}" srcOrd="1" destOrd="0" presId="urn:microsoft.com/office/officeart/2005/8/layout/hProcess4"/>
    <dgm:cxn modelId="{3D05E603-6289-4C87-9CFD-7B6204AE418F}" type="presParOf" srcId="{63F9ECC2-1FC5-4E98-9B3E-985250AF7979}" destId="{1258BA85-8971-44A0-B968-40BBB018CF52}" srcOrd="2" destOrd="0" presId="urn:microsoft.com/office/officeart/2005/8/layout/hProcess4"/>
    <dgm:cxn modelId="{EB07443E-FABE-471E-AB7D-9D9F288106ED}" type="presParOf" srcId="{63F9ECC2-1FC5-4E98-9B3E-985250AF7979}" destId="{4826B5C4-2410-4B4D-B578-7E2405FBC971}" srcOrd="3" destOrd="0" presId="urn:microsoft.com/office/officeart/2005/8/layout/hProcess4"/>
    <dgm:cxn modelId="{6551D199-7FE7-4C46-B40E-8BC429D06634}" type="presParOf" srcId="{63F9ECC2-1FC5-4E98-9B3E-985250AF7979}" destId="{DC139C2A-1D02-4057-93DF-2FF6A3988D94}" srcOrd="4" destOrd="0" presId="urn:microsoft.com/office/officeart/2005/8/layout/hProcess4"/>
    <dgm:cxn modelId="{A4879549-C95E-463F-BEF6-53E7D303F72E}" type="presParOf" srcId="{90845B35-9FA7-44A4-9BE2-0DAA1B685237}" destId="{51E39071-528C-4AF9-8CC8-9AA18285E871}" srcOrd="3" destOrd="0" presId="urn:microsoft.com/office/officeart/2005/8/layout/hProcess4"/>
    <dgm:cxn modelId="{483D04A3-5E8E-4A1A-AD5E-73FC693C208E}" type="presParOf" srcId="{90845B35-9FA7-44A4-9BE2-0DAA1B685237}" destId="{AC0F955E-F176-4DD4-98A4-E631D14B77B9}" srcOrd="4" destOrd="0" presId="urn:microsoft.com/office/officeart/2005/8/layout/hProcess4"/>
    <dgm:cxn modelId="{42B5C828-A88F-450D-BE08-FB955569BC04}" type="presParOf" srcId="{AC0F955E-F176-4DD4-98A4-E631D14B77B9}" destId="{D7CDC4A7-D35B-4C3E-B8C4-5CECCF9D0D44}" srcOrd="0" destOrd="0" presId="urn:microsoft.com/office/officeart/2005/8/layout/hProcess4"/>
    <dgm:cxn modelId="{6532C85A-FAA1-4120-8316-7509633DEFB7}" type="presParOf" srcId="{AC0F955E-F176-4DD4-98A4-E631D14B77B9}" destId="{D20C8C51-341E-4732-BA2C-90BFF85E7C14}" srcOrd="1" destOrd="0" presId="urn:microsoft.com/office/officeart/2005/8/layout/hProcess4"/>
    <dgm:cxn modelId="{0386AFD2-6633-434B-846A-E1A50E38390C}" type="presParOf" srcId="{AC0F955E-F176-4DD4-98A4-E631D14B77B9}" destId="{9B22B941-1FCC-401C-983F-DB983B3D55BA}" srcOrd="2" destOrd="0" presId="urn:microsoft.com/office/officeart/2005/8/layout/hProcess4"/>
    <dgm:cxn modelId="{C82D4D48-41B0-4FBF-A60D-E8321EEC6976}" type="presParOf" srcId="{AC0F955E-F176-4DD4-98A4-E631D14B77B9}" destId="{1465EAF1-3F9C-4412-A169-B1C0132F26CE}" srcOrd="3" destOrd="0" presId="urn:microsoft.com/office/officeart/2005/8/layout/hProcess4"/>
    <dgm:cxn modelId="{2BF381E3-6C3B-44B2-9E51-6296FAA41EFA}" type="presParOf" srcId="{AC0F955E-F176-4DD4-98A4-E631D14B77B9}" destId="{FBC88E03-F173-475E-9B5C-53ABDD1E757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061BE-D049-4079-A4CD-1BE655D674E1}">
      <dsp:nvSpPr>
        <dsp:cNvPr id="0" name=""/>
        <dsp:cNvSpPr/>
      </dsp:nvSpPr>
      <dsp:spPr>
        <a:xfrm>
          <a:off x="685342" y="777240"/>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Application submitted</a:t>
          </a:r>
          <a:endParaRPr lang="en-US" sz="1700" kern="1200" dirty="0"/>
        </a:p>
        <a:p>
          <a:pPr marL="171450" lvl="1" indent="-171450" algn="l" defTabSz="755650">
            <a:lnSpc>
              <a:spcPct val="90000"/>
            </a:lnSpc>
            <a:spcBef>
              <a:spcPct val="0"/>
            </a:spcBef>
            <a:spcAft>
              <a:spcPct val="15000"/>
            </a:spcAft>
            <a:buChar char="••"/>
          </a:pPr>
          <a:r>
            <a:rPr lang="en-US" sz="1700" kern="1200" dirty="0" smtClean="0"/>
            <a:t>Revised</a:t>
          </a:r>
          <a:endParaRPr lang="en-US" sz="1700" kern="1200" dirty="0"/>
        </a:p>
        <a:p>
          <a:pPr marL="171450" lvl="1" indent="-171450" algn="l" defTabSz="755650">
            <a:lnSpc>
              <a:spcPct val="90000"/>
            </a:lnSpc>
            <a:spcBef>
              <a:spcPct val="0"/>
            </a:spcBef>
            <a:spcAft>
              <a:spcPct val="15000"/>
            </a:spcAft>
            <a:buChar char="••"/>
          </a:pPr>
          <a:r>
            <a:rPr lang="en-US" sz="1700" kern="1200" dirty="0" smtClean="0"/>
            <a:t>Recommended</a:t>
          </a:r>
          <a:endParaRPr lang="en-US" sz="1700" kern="1200" dirty="0"/>
        </a:p>
      </dsp:txBody>
      <dsp:txXfrm>
        <a:off x="719712" y="811610"/>
        <a:ext cx="1742046" cy="1104740"/>
      </dsp:txXfrm>
    </dsp:sp>
    <dsp:sp modelId="{D3BB6B24-0F9B-451A-B0FE-65731A9B6190}">
      <dsp:nvSpPr>
        <dsp:cNvPr id="0" name=""/>
        <dsp:cNvSpPr/>
      </dsp:nvSpPr>
      <dsp:spPr>
        <a:xfrm>
          <a:off x="1657314" y="917718"/>
          <a:ext cx="2291724" cy="2291724"/>
        </a:xfrm>
        <a:prstGeom prst="leftCircularArrow">
          <a:avLst>
            <a:gd name="adj1" fmla="val 3771"/>
            <a:gd name="adj2" fmla="val 470881"/>
            <a:gd name="adj3" fmla="val 2217774"/>
            <a:gd name="adj4" fmla="val 8995871"/>
            <a:gd name="adj5" fmla="val 439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40C1AD-2647-4163-95BA-8BEAA0E739B5}">
      <dsp:nvSpPr>
        <dsp:cNvPr id="0" name=""/>
        <dsp:cNvSpPr/>
      </dsp:nvSpPr>
      <dsp:spPr>
        <a:xfrm>
          <a:off x="1087739" y="195072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ODHE</a:t>
          </a:r>
          <a:endParaRPr lang="en-US" sz="2000" kern="1200" dirty="0"/>
        </a:p>
      </dsp:txBody>
      <dsp:txXfrm>
        <a:off x="1106486" y="1969467"/>
        <a:ext cx="1572093" cy="602586"/>
      </dsp:txXfrm>
    </dsp:sp>
    <dsp:sp modelId="{73F8AAB3-13FC-4DC1-9B65-5C086388C194}">
      <dsp:nvSpPr>
        <dsp:cNvPr id="0" name=""/>
        <dsp:cNvSpPr/>
      </dsp:nvSpPr>
      <dsp:spPr>
        <a:xfrm>
          <a:off x="3209414" y="762006"/>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Award letter</a:t>
          </a:r>
          <a:endParaRPr lang="en-US" sz="1700" kern="1200" dirty="0"/>
        </a:p>
        <a:p>
          <a:pPr marL="171450" lvl="1" indent="-171450" algn="l" defTabSz="755650">
            <a:lnSpc>
              <a:spcPct val="90000"/>
            </a:lnSpc>
            <a:spcBef>
              <a:spcPct val="0"/>
            </a:spcBef>
            <a:spcAft>
              <a:spcPct val="15000"/>
            </a:spcAft>
            <a:buChar char="••"/>
          </a:pPr>
          <a:r>
            <a:rPr lang="en-US" sz="1700" kern="1200" dirty="0" smtClean="0"/>
            <a:t>Grant agreement</a:t>
          </a:r>
          <a:endParaRPr lang="en-US" sz="1700" kern="1200" dirty="0"/>
        </a:p>
      </dsp:txBody>
      <dsp:txXfrm>
        <a:off x="3243784" y="1116416"/>
        <a:ext cx="1742046" cy="1104740"/>
      </dsp:txXfrm>
    </dsp:sp>
    <dsp:sp modelId="{51E39071-528C-4AF9-8CC8-9AA18285E871}">
      <dsp:nvSpPr>
        <dsp:cNvPr id="0" name=""/>
        <dsp:cNvSpPr/>
      </dsp:nvSpPr>
      <dsp:spPr>
        <a:xfrm>
          <a:off x="4077597" y="-198300"/>
          <a:ext cx="2407331" cy="2407331"/>
        </a:xfrm>
        <a:prstGeom prst="circularArrow">
          <a:avLst>
            <a:gd name="adj1" fmla="val 3589"/>
            <a:gd name="adj2" fmla="val 446325"/>
            <a:gd name="adj3" fmla="val 19378164"/>
            <a:gd name="adj4" fmla="val 12575511"/>
            <a:gd name="adj5" fmla="val 418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6B5C4-2410-4B4D-B578-7E2405FBC971}">
      <dsp:nvSpPr>
        <dsp:cNvPr id="0" name=""/>
        <dsp:cNvSpPr/>
      </dsp:nvSpPr>
      <dsp:spPr>
        <a:xfrm>
          <a:off x="3511204" y="45720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ODHE &amp; TOS</a:t>
          </a:r>
          <a:endParaRPr lang="en-US" sz="2000" kern="1200" dirty="0"/>
        </a:p>
      </dsp:txBody>
      <dsp:txXfrm>
        <a:off x="3529951" y="475947"/>
        <a:ext cx="1572093" cy="602586"/>
      </dsp:txXfrm>
    </dsp:sp>
    <dsp:sp modelId="{D20C8C51-341E-4732-BA2C-90BFF85E7C14}">
      <dsp:nvSpPr>
        <dsp:cNvPr id="0" name=""/>
        <dsp:cNvSpPr/>
      </dsp:nvSpPr>
      <dsp:spPr>
        <a:xfrm>
          <a:off x="5532272" y="777240"/>
          <a:ext cx="1810786" cy="149352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Loan approvals</a:t>
          </a:r>
          <a:endParaRPr lang="en-US" sz="1700" kern="1200" dirty="0"/>
        </a:p>
        <a:p>
          <a:pPr marL="171450" lvl="1" indent="-171450" algn="l" defTabSz="755650">
            <a:lnSpc>
              <a:spcPct val="90000"/>
            </a:lnSpc>
            <a:spcBef>
              <a:spcPct val="0"/>
            </a:spcBef>
            <a:spcAft>
              <a:spcPct val="15000"/>
            </a:spcAft>
            <a:buChar char="••"/>
          </a:pPr>
          <a:r>
            <a:rPr lang="en-US" sz="1700" kern="1200" dirty="0" smtClean="0"/>
            <a:t>Loan disbursements</a:t>
          </a:r>
          <a:endParaRPr lang="en-US" sz="1700" kern="1200" dirty="0"/>
        </a:p>
        <a:p>
          <a:pPr marL="171450" lvl="1" indent="-171450" algn="l" defTabSz="755650">
            <a:lnSpc>
              <a:spcPct val="90000"/>
            </a:lnSpc>
            <a:spcBef>
              <a:spcPct val="0"/>
            </a:spcBef>
            <a:spcAft>
              <a:spcPct val="15000"/>
            </a:spcAft>
            <a:buChar char="••"/>
          </a:pPr>
          <a:r>
            <a:rPr lang="en-US" sz="1700" kern="1200" dirty="0" smtClean="0"/>
            <a:t>Loan servicing</a:t>
          </a:r>
          <a:endParaRPr lang="en-US" sz="1700" kern="1200" dirty="0"/>
        </a:p>
      </dsp:txBody>
      <dsp:txXfrm>
        <a:off x="5566642" y="811610"/>
        <a:ext cx="1742046" cy="1104740"/>
      </dsp:txXfrm>
    </dsp:sp>
    <dsp:sp modelId="{1465EAF1-3F9C-4412-A169-B1C0132F26CE}">
      <dsp:nvSpPr>
        <dsp:cNvPr id="0" name=""/>
        <dsp:cNvSpPr/>
      </dsp:nvSpPr>
      <dsp:spPr>
        <a:xfrm>
          <a:off x="5934669" y="1950720"/>
          <a:ext cx="1609587" cy="640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TOS</a:t>
          </a:r>
          <a:endParaRPr lang="en-US" sz="2000" kern="1200" dirty="0"/>
        </a:p>
      </dsp:txBody>
      <dsp:txXfrm>
        <a:off x="5953416" y="1969467"/>
        <a:ext cx="1572093" cy="6025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ea typeface="ヒラギノ角ゴ ProN W3" charset="0"/>
                <a:cs typeface="ヒラギノ角ゴ ProN W3"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815241BF-E75B-4269-A081-1D98AFB8F044}" type="datetimeFigureOut">
              <a:rPr lang="en-US"/>
              <a:pPr>
                <a:defRPr/>
              </a:pPr>
              <a:t>2/21/2019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ea typeface="ヒラギノ角ゴ ProN W3" charset="0"/>
                <a:cs typeface="ヒラギノ角ゴ ProN W3"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85A02041-C39C-4B10-B9F8-13636166031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625" indent="-174625">
              <a:buFontTx/>
              <a:buChar char="-"/>
            </a:pPr>
            <a:r>
              <a:rPr lang="en-US" altLang="en-US" smtClean="0"/>
              <a:t>Workforce Supply tab shows regional total of recent graduates or certificate completers, as well as projections into the near future.  Programs include those in the categories of welding engineering technology and welding technology.</a:t>
            </a:r>
          </a:p>
          <a:p>
            <a:pPr marL="174625" indent="-174625">
              <a:buFontTx/>
              <a:buChar char="-"/>
            </a:pPr>
            <a:r>
              <a:rPr lang="en-US" altLang="en-US" smtClean="0"/>
              <a:t>In addition, regional unemployment claims for the occupation are provided; 466 individuals filed unemployment claims in Northwest Ohio in 2016.  </a:t>
            </a:r>
          </a:p>
          <a:p>
            <a:pPr marL="174625" indent="-174625">
              <a:buFontTx/>
              <a:buChar char="-"/>
            </a:pPr>
            <a:r>
              <a:rPr lang="en-US" altLang="en-US" smtClean="0"/>
              <a:t>Where available, a link to an OMJ report of the number of resumes submitted for this occupation is included.</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63AC974F-5A9E-4651-8CD4-46F31FEB7C2C}" type="slidenum">
              <a:rPr lang="en-US" altLang="en-US" sz="1200" smtClean="0"/>
              <a:pPr/>
              <a:t>5</a:t>
            </a:fld>
            <a:endParaRPr lang="en-US"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625" indent="-174625">
              <a:buFontTx/>
              <a:buChar char="-"/>
            </a:pPr>
            <a:r>
              <a:rPr lang="en-US" altLang="en-US" smtClean="0"/>
              <a:t>The Graduating Institution tab includes a list of postsecondary institutions offering related programs.  </a:t>
            </a:r>
          </a:p>
          <a:p>
            <a:pPr marL="174625" indent="-174625">
              <a:buFontTx/>
              <a:buChar char="-"/>
            </a:pPr>
            <a:r>
              <a:rPr lang="en-US" altLang="en-US" smtClean="0"/>
              <a:t>Here we selected Owens Community College.  </a:t>
            </a:r>
          </a:p>
          <a:p>
            <a:pPr marL="639763" lvl="1" indent="-174625">
              <a:buFontTx/>
              <a:buChar char="-"/>
            </a:pPr>
            <a:r>
              <a:rPr lang="en-US" altLang="en-US" smtClean="0"/>
              <a:t>OCC is highlighted on the map above, </a:t>
            </a:r>
          </a:p>
          <a:p>
            <a:pPr marL="639763" lvl="1" indent="-174625">
              <a:buFontTx/>
              <a:buChar char="-"/>
            </a:pPr>
            <a:r>
              <a:rPr lang="en-US" altLang="en-US" smtClean="0"/>
              <a:t>A graph of yearly graduates and  certificate completers appears to the right, along with near-term graduation projections, and </a:t>
            </a:r>
          </a:p>
          <a:p>
            <a:pPr marL="639763" lvl="1" indent="-174625">
              <a:buFontTx/>
              <a:buChar char="-"/>
            </a:pPr>
            <a:r>
              <a:rPr lang="en-US" altLang="en-US" smtClean="0"/>
              <a:t>Address and web address information is provided for more information.</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74A2672F-5075-4B2B-8DB8-03EB4A1578A1}" type="slidenum">
              <a:rPr lang="en-US" altLang="en-US" sz="1200" smtClean="0"/>
              <a:pPr/>
              <a:t>6</a:t>
            </a:fld>
            <a:endParaRPr lang="en-US"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5785964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975753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2397512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4495800"/>
            <a:ext cx="2362200" cy="83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00400" y="4495800"/>
            <a:ext cx="2362200" cy="83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098666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378826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924990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25060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552207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22237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495800"/>
            <a:ext cx="4876800" cy="8382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407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22237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495800"/>
            <a:ext cx="4876800" cy="8382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127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830235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865651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433618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172299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110559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9985876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2007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5023890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2864385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FCD0A77A-17C0-4AFF-BB0F-D5838669E072}"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75DD0D61-6A94-4E5B-BB42-9F2EE643B474}" type="slidenum">
              <a:rPr lang="en-US" altLang="en-US"/>
              <a:pPr>
                <a:defRPr/>
              </a:pPr>
              <a:t>‹#›</a:t>
            </a:fld>
            <a:endParaRPr lang="en-US" altLang="en-US" dirty="0"/>
          </a:p>
        </p:txBody>
      </p:sp>
    </p:spTree>
    <p:extLst>
      <p:ext uri="{BB962C8B-B14F-4D97-AF65-F5344CB8AC3E}">
        <p14:creationId xmlns:p14="http://schemas.microsoft.com/office/powerpoint/2010/main" val="1284209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248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DED5B0C-F0CE-4358-A0FC-3DE7BB21E35C}"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9FA817B7-1B4A-4498-8E6C-22E3156A99A2}" type="slidenum">
              <a:rPr lang="en-US" altLang="en-US"/>
              <a:pPr>
                <a:defRPr/>
              </a:pPr>
              <a:t>‹#›</a:t>
            </a:fld>
            <a:endParaRPr lang="en-US" altLang="en-US" dirty="0"/>
          </a:p>
        </p:txBody>
      </p:sp>
    </p:spTree>
    <p:extLst>
      <p:ext uri="{BB962C8B-B14F-4D97-AF65-F5344CB8AC3E}">
        <p14:creationId xmlns:p14="http://schemas.microsoft.com/office/powerpoint/2010/main" val="1017663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934EF3C-C614-41C5-B773-CB33D9E2CFC2}"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C2C7632C-C7B1-42E9-A84D-DF4B1FE13878}" type="slidenum">
              <a:rPr lang="en-US" altLang="en-US"/>
              <a:pPr>
                <a:defRPr/>
              </a:pPr>
              <a:t>‹#›</a:t>
            </a:fld>
            <a:endParaRPr lang="en-US" altLang="en-US" dirty="0"/>
          </a:p>
        </p:txBody>
      </p:sp>
    </p:spTree>
    <p:extLst>
      <p:ext uri="{BB962C8B-B14F-4D97-AF65-F5344CB8AC3E}">
        <p14:creationId xmlns:p14="http://schemas.microsoft.com/office/powerpoint/2010/main" val="910218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F9F1922-4D8C-4F39-B60C-5B55262C0941}" type="datetimeFigureOut">
              <a:rPr lang="en-US"/>
              <a:pPr>
                <a:defRPr/>
              </a:pPr>
              <a:t>2/21/2019</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CE512A96-76E9-4E14-AF05-E85D24EF89DB}" type="slidenum">
              <a:rPr lang="en-US" altLang="en-US"/>
              <a:pPr>
                <a:defRPr/>
              </a:pPr>
              <a:t>‹#›</a:t>
            </a:fld>
            <a:endParaRPr lang="en-US" altLang="en-US" dirty="0"/>
          </a:p>
        </p:txBody>
      </p:sp>
    </p:spTree>
    <p:extLst>
      <p:ext uri="{BB962C8B-B14F-4D97-AF65-F5344CB8AC3E}">
        <p14:creationId xmlns:p14="http://schemas.microsoft.com/office/powerpoint/2010/main" val="1783352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16027326-7C5D-496D-9217-A1168CD89C51}" type="datetimeFigureOut">
              <a:rPr lang="en-US"/>
              <a:pPr>
                <a:defRPr/>
              </a:pPr>
              <a:t>2/21/2019</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69C2B2E8-EBFD-40F4-B202-5442D9564AF8}" type="slidenum">
              <a:rPr lang="en-US" altLang="en-US"/>
              <a:pPr>
                <a:defRPr/>
              </a:pPr>
              <a:t>‹#›</a:t>
            </a:fld>
            <a:endParaRPr lang="en-US" altLang="en-US" dirty="0"/>
          </a:p>
        </p:txBody>
      </p:sp>
    </p:spTree>
    <p:extLst>
      <p:ext uri="{BB962C8B-B14F-4D97-AF65-F5344CB8AC3E}">
        <p14:creationId xmlns:p14="http://schemas.microsoft.com/office/powerpoint/2010/main" val="647080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E4CFEFE-D9E3-4FF5-B9D0-00289A1A6B95}" type="datetimeFigureOut">
              <a:rPr lang="en-US"/>
              <a:pPr>
                <a:defRPr/>
              </a:pPr>
              <a:t>2/21/2019</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E6EB7A86-9EE0-4576-9B0E-E39452DCCB66}" type="slidenum">
              <a:rPr lang="en-US" altLang="en-US"/>
              <a:pPr>
                <a:defRPr/>
              </a:pPr>
              <a:t>‹#›</a:t>
            </a:fld>
            <a:endParaRPr lang="en-US" altLang="en-US" dirty="0"/>
          </a:p>
        </p:txBody>
      </p:sp>
    </p:spTree>
    <p:extLst>
      <p:ext uri="{BB962C8B-B14F-4D97-AF65-F5344CB8AC3E}">
        <p14:creationId xmlns:p14="http://schemas.microsoft.com/office/powerpoint/2010/main" val="1692006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E839312-C2EC-4866-AB9C-D552A9F3236C}"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112C65D9-482D-4B12-9A10-28E6CC128E1D}" type="slidenum">
              <a:rPr lang="en-US" altLang="en-US"/>
              <a:pPr>
                <a:defRPr/>
              </a:pPr>
              <a:t>‹#›</a:t>
            </a:fld>
            <a:endParaRPr lang="en-US" altLang="en-US" dirty="0"/>
          </a:p>
        </p:txBody>
      </p:sp>
    </p:spTree>
    <p:extLst>
      <p:ext uri="{BB962C8B-B14F-4D97-AF65-F5344CB8AC3E}">
        <p14:creationId xmlns:p14="http://schemas.microsoft.com/office/powerpoint/2010/main" val="21684223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F65C586-079D-4FDB-9E92-CD49B67CB95F}"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6FD1CDB7-D9B4-4AE1-9C9F-12E91D3FDC9D}" type="slidenum">
              <a:rPr lang="en-US" altLang="en-US"/>
              <a:pPr>
                <a:defRPr/>
              </a:pPr>
              <a:t>‹#›</a:t>
            </a:fld>
            <a:endParaRPr lang="en-US" altLang="en-US" dirty="0"/>
          </a:p>
        </p:txBody>
      </p:sp>
    </p:spTree>
    <p:extLst>
      <p:ext uri="{BB962C8B-B14F-4D97-AF65-F5344CB8AC3E}">
        <p14:creationId xmlns:p14="http://schemas.microsoft.com/office/powerpoint/2010/main" val="36757742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FD49C37-B662-4648-B607-9B5707689F99}"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A019C2A5-E6D1-4DD4-BD8B-4C4563A968C9}" type="slidenum">
              <a:rPr lang="en-US" altLang="en-US"/>
              <a:pPr>
                <a:defRPr/>
              </a:pPr>
              <a:t>‹#›</a:t>
            </a:fld>
            <a:endParaRPr lang="en-US" altLang="en-US" dirty="0"/>
          </a:p>
        </p:txBody>
      </p:sp>
    </p:spTree>
    <p:extLst>
      <p:ext uri="{BB962C8B-B14F-4D97-AF65-F5344CB8AC3E}">
        <p14:creationId xmlns:p14="http://schemas.microsoft.com/office/powerpoint/2010/main" val="4086454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AE3A6C74-7207-4069-936D-CFA56F9D23E0}"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6C6EB58F-75B2-4C71-AEFD-498B1E2357EA}" type="slidenum">
              <a:rPr lang="en-US" altLang="en-US"/>
              <a:pPr>
                <a:defRPr/>
              </a:pPr>
              <a:t>‹#›</a:t>
            </a:fld>
            <a:endParaRPr lang="en-US" altLang="en-US" dirty="0"/>
          </a:p>
        </p:txBody>
      </p:sp>
    </p:spTree>
    <p:extLst>
      <p:ext uri="{BB962C8B-B14F-4D97-AF65-F5344CB8AC3E}">
        <p14:creationId xmlns:p14="http://schemas.microsoft.com/office/powerpoint/2010/main" val="41280651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1B526571-2E2B-4A32-9D21-0C0606111A0E}" type="slidenum">
              <a:rPr lang="en-US" altLang="en-US"/>
              <a:pPr>
                <a:defRPr/>
              </a:pPr>
              <a:t>‹#›</a:t>
            </a:fld>
            <a:endParaRPr lang="en-US" altLang="en-US" dirty="0"/>
          </a:p>
        </p:txBody>
      </p:sp>
    </p:spTree>
    <p:extLst>
      <p:ext uri="{BB962C8B-B14F-4D97-AF65-F5344CB8AC3E}">
        <p14:creationId xmlns:p14="http://schemas.microsoft.com/office/powerpoint/2010/main" val="277843896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11E95DC-7CD3-42E9-A3C0-14F09612E4FA}"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E41E513C-5533-421F-8A0B-42CC55A17D9C}" type="slidenum">
              <a:rPr lang="en-US" altLang="en-US"/>
              <a:pPr>
                <a:defRPr/>
              </a:pPr>
              <a:t>‹#›</a:t>
            </a:fld>
            <a:endParaRPr lang="en-US" altLang="en-US" dirty="0"/>
          </a:p>
        </p:txBody>
      </p:sp>
    </p:spTree>
    <p:extLst>
      <p:ext uri="{BB962C8B-B14F-4D97-AF65-F5344CB8AC3E}">
        <p14:creationId xmlns:p14="http://schemas.microsoft.com/office/powerpoint/2010/main" val="32280565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08127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F91FD0D-042B-4197-82F9-ABE2629D4A2E}"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A7132715-3813-459A-AEE3-57D868F8AAD7}" type="slidenum">
              <a:rPr lang="en-US" altLang="en-US"/>
              <a:pPr>
                <a:defRPr/>
              </a:pPr>
              <a:t>‹#›</a:t>
            </a:fld>
            <a:endParaRPr lang="en-US" altLang="en-US" dirty="0"/>
          </a:p>
        </p:txBody>
      </p:sp>
    </p:spTree>
    <p:extLst>
      <p:ext uri="{BB962C8B-B14F-4D97-AF65-F5344CB8AC3E}">
        <p14:creationId xmlns:p14="http://schemas.microsoft.com/office/powerpoint/2010/main" val="3315470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50B6BEF4-21A8-42C8-AFF4-1180FFBD5FF3}"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F3969BF-6986-40B5-AF0F-7BA68E142346}" type="slidenum">
              <a:rPr lang="en-US" altLang="en-US"/>
              <a:pPr>
                <a:defRPr/>
              </a:pPr>
              <a:t>‹#›</a:t>
            </a:fld>
            <a:endParaRPr lang="en-US" altLang="en-US" dirty="0"/>
          </a:p>
        </p:txBody>
      </p:sp>
    </p:spTree>
    <p:extLst>
      <p:ext uri="{BB962C8B-B14F-4D97-AF65-F5344CB8AC3E}">
        <p14:creationId xmlns:p14="http://schemas.microsoft.com/office/powerpoint/2010/main" val="2090396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404BA62-F77C-48D4-B50B-5B98C9924056}" type="datetimeFigureOut">
              <a:rPr lang="en-US"/>
              <a:pPr>
                <a:defRPr/>
              </a:pPr>
              <a:t>2/21/2019</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F5A9CD89-9B19-4D18-9D29-5E87826EB693}" type="slidenum">
              <a:rPr lang="en-US" altLang="en-US"/>
              <a:pPr>
                <a:defRPr/>
              </a:pPr>
              <a:t>‹#›</a:t>
            </a:fld>
            <a:endParaRPr lang="en-US" altLang="en-US" dirty="0"/>
          </a:p>
        </p:txBody>
      </p:sp>
    </p:spTree>
    <p:extLst>
      <p:ext uri="{BB962C8B-B14F-4D97-AF65-F5344CB8AC3E}">
        <p14:creationId xmlns:p14="http://schemas.microsoft.com/office/powerpoint/2010/main" val="1758254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AAC9014-0F7C-4EE3-91FB-E2B2CB4C5A09}" type="datetimeFigureOut">
              <a:rPr lang="en-US"/>
              <a:pPr>
                <a:defRPr/>
              </a:pPr>
              <a:t>2/21/2019</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874E12B-F45F-433F-BC3B-46C36C1E070D}" type="slidenum">
              <a:rPr lang="en-US" altLang="en-US"/>
              <a:pPr>
                <a:defRPr/>
              </a:pPr>
              <a:t>‹#›</a:t>
            </a:fld>
            <a:endParaRPr lang="en-US" altLang="en-US" dirty="0"/>
          </a:p>
        </p:txBody>
      </p:sp>
    </p:spTree>
    <p:extLst>
      <p:ext uri="{BB962C8B-B14F-4D97-AF65-F5344CB8AC3E}">
        <p14:creationId xmlns:p14="http://schemas.microsoft.com/office/powerpoint/2010/main" val="3793366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D2BA346-58C8-4A83-8B96-9777932C6192}" type="datetimeFigureOut">
              <a:rPr lang="en-US"/>
              <a:pPr>
                <a:defRPr/>
              </a:pPr>
              <a:t>2/21/2019</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C4C1DF83-7467-45D7-A705-5161CB2DD844}" type="slidenum">
              <a:rPr lang="en-US" altLang="en-US"/>
              <a:pPr>
                <a:defRPr/>
              </a:pPr>
              <a:t>‹#›</a:t>
            </a:fld>
            <a:endParaRPr lang="en-US" altLang="en-US" dirty="0"/>
          </a:p>
        </p:txBody>
      </p:sp>
    </p:spTree>
    <p:extLst>
      <p:ext uri="{BB962C8B-B14F-4D97-AF65-F5344CB8AC3E}">
        <p14:creationId xmlns:p14="http://schemas.microsoft.com/office/powerpoint/2010/main" val="42439927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15463C4-58F6-4A0D-8C96-8546E381566B}"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88F68BDB-15FA-4347-9E1C-9FC28FA1FEA9}" type="slidenum">
              <a:rPr lang="en-US" altLang="en-US"/>
              <a:pPr>
                <a:defRPr/>
              </a:pPr>
              <a:t>‹#›</a:t>
            </a:fld>
            <a:endParaRPr lang="en-US" altLang="en-US" dirty="0"/>
          </a:p>
        </p:txBody>
      </p:sp>
    </p:spTree>
    <p:extLst>
      <p:ext uri="{BB962C8B-B14F-4D97-AF65-F5344CB8AC3E}">
        <p14:creationId xmlns:p14="http://schemas.microsoft.com/office/powerpoint/2010/main" val="3057241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1C80289B-D5E8-4378-80BE-4FA3B2A44C53}"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C976434F-4B4C-4B81-B445-2056DCC887DA}" type="slidenum">
              <a:rPr lang="en-US" altLang="en-US"/>
              <a:pPr>
                <a:defRPr/>
              </a:pPr>
              <a:t>‹#›</a:t>
            </a:fld>
            <a:endParaRPr lang="en-US" altLang="en-US" dirty="0"/>
          </a:p>
        </p:txBody>
      </p:sp>
    </p:spTree>
    <p:extLst>
      <p:ext uri="{BB962C8B-B14F-4D97-AF65-F5344CB8AC3E}">
        <p14:creationId xmlns:p14="http://schemas.microsoft.com/office/powerpoint/2010/main" val="34012282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37CE06B-2224-4465-BA3E-F308D8BC7BC0}"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D41F86F-6E3A-4607-A538-C4A0D2EBD200}" type="slidenum">
              <a:rPr lang="en-US" altLang="en-US"/>
              <a:pPr>
                <a:defRPr/>
              </a:pPr>
              <a:t>‹#›</a:t>
            </a:fld>
            <a:endParaRPr lang="en-US" altLang="en-US" dirty="0"/>
          </a:p>
        </p:txBody>
      </p:sp>
    </p:spTree>
    <p:extLst>
      <p:ext uri="{BB962C8B-B14F-4D97-AF65-F5344CB8AC3E}">
        <p14:creationId xmlns:p14="http://schemas.microsoft.com/office/powerpoint/2010/main" val="4130085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3421EEBE-5884-427E-BCA6-7411BA2EE696}"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102E9F2-DDFB-4406-AD46-C4B1CFC51E30}" type="slidenum">
              <a:rPr lang="en-US" altLang="en-US"/>
              <a:pPr>
                <a:defRPr/>
              </a:pPr>
              <a:t>‹#›</a:t>
            </a:fld>
            <a:endParaRPr lang="en-US" altLang="en-US" dirty="0"/>
          </a:p>
        </p:txBody>
      </p:sp>
    </p:spTree>
    <p:extLst>
      <p:ext uri="{BB962C8B-B14F-4D97-AF65-F5344CB8AC3E}">
        <p14:creationId xmlns:p14="http://schemas.microsoft.com/office/powerpoint/2010/main" val="2577699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1F75991D-5C5F-4BE3-81A7-7A0777D66A70}" type="slidenum">
              <a:rPr lang="en-US" altLang="en-US"/>
              <a:pPr>
                <a:defRPr/>
              </a:pPr>
              <a:t>‹#›</a:t>
            </a:fld>
            <a:endParaRPr lang="en-US" altLang="en-US" dirty="0"/>
          </a:p>
        </p:txBody>
      </p:sp>
    </p:spTree>
    <p:extLst>
      <p:ext uri="{BB962C8B-B14F-4D97-AF65-F5344CB8AC3E}">
        <p14:creationId xmlns:p14="http://schemas.microsoft.com/office/powerpoint/2010/main" val="207489674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4166D7B2-53FA-4EDF-AB02-B1AFDBCF2EC1}"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FA7AF71-D88C-4A56-9D9C-62829F7BF9C1}" type="slidenum">
              <a:rPr lang="en-US" altLang="en-US"/>
              <a:pPr>
                <a:defRPr/>
              </a:pPr>
              <a:t>‹#›</a:t>
            </a:fld>
            <a:endParaRPr lang="en-US" altLang="en-US" dirty="0"/>
          </a:p>
        </p:txBody>
      </p:sp>
    </p:spTree>
    <p:extLst>
      <p:ext uri="{BB962C8B-B14F-4D97-AF65-F5344CB8AC3E}">
        <p14:creationId xmlns:p14="http://schemas.microsoft.com/office/powerpoint/2010/main" val="13824894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8844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1D5AA11-8E3F-4E76-A68C-3355FB149FEC}"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16D1CB25-64E8-4F20-925F-096BB16F445D}" type="slidenum">
              <a:rPr lang="en-US" altLang="en-US"/>
              <a:pPr>
                <a:defRPr/>
              </a:pPr>
              <a:t>‹#›</a:t>
            </a:fld>
            <a:endParaRPr lang="en-US" altLang="en-US" dirty="0"/>
          </a:p>
        </p:txBody>
      </p:sp>
    </p:spTree>
    <p:extLst>
      <p:ext uri="{BB962C8B-B14F-4D97-AF65-F5344CB8AC3E}">
        <p14:creationId xmlns:p14="http://schemas.microsoft.com/office/powerpoint/2010/main" val="31072156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271CFCB-F02E-46C0-88A8-DBC4D2678C41}"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26B7726D-5D7E-4C70-8B22-040A0501BE99}" type="slidenum">
              <a:rPr lang="en-US" altLang="en-US"/>
              <a:pPr>
                <a:defRPr/>
              </a:pPr>
              <a:t>‹#›</a:t>
            </a:fld>
            <a:endParaRPr lang="en-US" altLang="en-US" dirty="0"/>
          </a:p>
        </p:txBody>
      </p:sp>
    </p:spTree>
    <p:extLst>
      <p:ext uri="{BB962C8B-B14F-4D97-AF65-F5344CB8AC3E}">
        <p14:creationId xmlns:p14="http://schemas.microsoft.com/office/powerpoint/2010/main" val="1318958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18021B7-64C4-4CB7-91AA-550424FACBC4}" type="datetimeFigureOut">
              <a:rPr lang="en-US"/>
              <a:pPr>
                <a:defRPr/>
              </a:pPr>
              <a:t>2/21/2019</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CE3D354B-E6A7-4C48-8D2E-F327F5DE5EB6}" type="slidenum">
              <a:rPr lang="en-US" altLang="en-US"/>
              <a:pPr>
                <a:defRPr/>
              </a:pPr>
              <a:t>‹#›</a:t>
            </a:fld>
            <a:endParaRPr lang="en-US" altLang="en-US" dirty="0"/>
          </a:p>
        </p:txBody>
      </p:sp>
    </p:spTree>
    <p:extLst>
      <p:ext uri="{BB962C8B-B14F-4D97-AF65-F5344CB8AC3E}">
        <p14:creationId xmlns:p14="http://schemas.microsoft.com/office/powerpoint/2010/main" val="3560983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AEE6737-E936-42D8-A44C-2D9655D46D18}" type="datetimeFigureOut">
              <a:rPr lang="en-US"/>
              <a:pPr>
                <a:defRPr/>
              </a:pPr>
              <a:t>2/21/2019</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87F51854-22EF-46D9-9FFA-95514CC66897}" type="slidenum">
              <a:rPr lang="en-US" altLang="en-US"/>
              <a:pPr>
                <a:defRPr/>
              </a:pPr>
              <a:t>‹#›</a:t>
            </a:fld>
            <a:endParaRPr lang="en-US" altLang="en-US" dirty="0"/>
          </a:p>
        </p:txBody>
      </p:sp>
    </p:spTree>
    <p:extLst>
      <p:ext uri="{BB962C8B-B14F-4D97-AF65-F5344CB8AC3E}">
        <p14:creationId xmlns:p14="http://schemas.microsoft.com/office/powerpoint/2010/main" val="38229644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3204D36-EF8D-4CC4-B355-A9671D782A2C}" type="datetimeFigureOut">
              <a:rPr lang="en-US"/>
              <a:pPr>
                <a:defRPr/>
              </a:pPr>
              <a:t>2/21/2019</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59C49A65-7A4B-45CB-A39D-40E4F8B8B193}" type="slidenum">
              <a:rPr lang="en-US" altLang="en-US"/>
              <a:pPr>
                <a:defRPr/>
              </a:pPr>
              <a:t>‹#›</a:t>
            </a:fld>
            <a:endParaRPr lang="en-US" altLang="en-US" dirty="0"/>
          </a:p>
        </p:txBody>
      </p:sp>
    </p:spTree>
    <p:extLst>
      <p:ext uri="{BB962C8B-B14F-4D97-AF65-F5344CB8AC3E}">
        <p14:creationId xmlns:p14="http://schemas.microsoft.com/office/powerpoint/2010/main" val="3784867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849342DC-E5DE-4FFC-910B-F27B075CFD18}"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520F7C74-B27B-4311-91D8-63A5E43440C6}" type="slidenum">
              <a:rPr lang="en-US" altLang="en-US"/>
              <a:pPr>
                <a:defRPr/>
              </a:pPr>
              <a:t>‹#›</a:t>
            </a:fld>
            <a:endParaRPr lang="en-US" altLang="en-US" dirty="0"/>
          </a:p>
        </p:txBody>
      </p:sp>
    </p:spTree>
    <p:extLst>
      <p:ext uri="{BB962C8B-B14F-4D97-AF65-F5344CB8AC3E}">
        <p14:creationId xmlns:p14="http://schemas.microsoft.com/office/powerpoint/2010/main" val="41005765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F3BA3FF-6EFD-4541-96A3-CEEC97A2E8AA}"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C32E363-01D2-43AA-B430-B144B87C2A64}" type="slidenum">
              <a:rPr lang="en-US" altLang="en-US"/>
              <a:pPr>
                <a:defRPr/>
              </a:pPr>
              <a:t>‹#›</a:t>
            </a:fld>
            <a:endParaRPr lang="en-US" altLang="en-US" dirty="0"/>
          </a:p>
        </p:txBody>
      </p:sp>
    </p:spTree>
    <p:extLst>
      <p:ext uri="{BB962C8B-B14F-4D97-AF65-F5344CB8AC3E}">
        <p14:creationId xmlns:p14="http://schemas.microsoft.com/office/powerpoint/2010/main" val="24257750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3D40928C-EACA-4ED3-B803-CE45E7FB8F2A}"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D5EB89D-883C-404E-A018-5F47A6DA7E1B}" type="slidenum">
              <a:rPr lang="en-US" altLang="en-US"/>
              <a:pPr>
                <a:defRPr/>
              </a:pPr>
              <a:t>‹#›</a:t>
            </a:fld>
            <a:endParaRPr lang="en-US" altLang="en-US" dirty="0"/>
          </a:p>
        </p:txBody>
      </p:sp>
    </p:spTree>
    <p:extLst>
      <p:ext uri="{BB962C8B-B14F-4D97-AF65-F5344CB8AC3E}">
        <p14:creationId xmlns:p14="http://schemas.microsoft.com/office/powerpoint/2010/main" val="41884975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F674E33-6259-42B4-8838-E20E9CEFAF33}"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1B5095C2-20BD-4149-ADF4-CF0589988301}" type="slidenum">
              <a:rPr lang="en-US" altLang="en-US"/>
              <a:pPr>
                <a:defRPr/>
              </a:pPr>
              <a:t>‹#›</a:t>
            </a:fld>
            <a:endParaRPr lang="en-US" altLang="en-US" dirty="0"/>
          </a:p>
        </p:txBody>
      </p:sp>
    </p:spTree>
    <p:extLst>
      <p:ext uri="{BB962C8B-B14F-4D97-AF65-F5344CB8AC3E}">
        <p14:creationId xmlns:p14="http://schemas.microsoft.com/office/powerpoint/2010/main" val="36664469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A5F34D8F-E799-407C-8FDB-1439BB55CCCE}" type="slidenum">
              <a:rPr lang="en-US" altLang="en-US"/>
              <a:pPr>
                <a:defRPr/>
              </a:pPr>
              <a:t>‹#›</a:t>
            </a:fld>
            <a:endParaRPr lang="en-US" altLang="en-US" dirty="0"/>
          </a:p>
        </p:txBody>
      </p:sp>
    </p:spTree>
    <p:extLst>
      <p:ext uri="{BB962C8B-B14F-4D97-AF65-F5344CB8AC3E}">
        <p14:creationId xmlns:p14="http://schemas.microsoft.com/office/powerpoint/2010/main" val="188657765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7A0D785-3622-464A-9852-7A0EE44B0928}"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D2C70D1D-865B-441E-8EC1-990F0E054E4F}" type="slidenum">
              <a:rPr lang="en-US" altLang="en-US"/>
              <a:pPr>
                <a:defRPr/>
              </a:pPr>
              <a:t>‹#›</a:t>
            </a:fld>
            <a:endParaRPr lang="en-US" altLang="en-US" dirty="0"/>
          </a:p>
        </p:txBody>
      </p:sp>
    </p:spTree>
    <p:extLst>
      <p:ext uri="{BB962C8B-B14F-4D97-AF65-F5344CB8AC3E}">
        <p14:creationId xmlns:p14="http://schemas.microsoft.com/office/powerpoint/2010/main" val="4549248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37703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973325DE-D833-4D1C-82A5-8CC5D2D53EBA}"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12740EE-1798-4259-A986-C917F642E3B0}" type="slidenum">
              <a:rPr lang="en-US" altLang="en-US"/>
              <a:pPr>
                <a:defRPr/>
              </a:pPr>
              <a:t>‹#›</a:t>
            </a:fld>
            <a:endParaRPr lang="en-US" altLang="en-US" dirty="0"/>
          </a:p>
        </p:txBody>
      </p:sp>
    </p:spTree>
    <p:extLst>
      <p:ext uri="{BB962C8B-B14F-4D97-AF65-F5344CB8AC3E}">
        <p14:creationId xmlns:p14="http://schemas.microsoft.com/office/powerpoint/2010/main" val="12540907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16CD654-F17F-4DA2-89CB-BE1C34B50A1B}"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30059A7A-B505-4D38-906D-6B54C9F7B500}" type="slidenum">
              <a:rPr lang="en-US" altLang="en-US"/>
              <a:pPr>
                <a:defRPr/>
              </a:pPr>
              <a:t>‹#›</a:t>
            </a:fld>
            <a:endParaRPr lang="en-US" altLang="en-US" dirty="0"/>
          </a:p>
        </p:txBody>
      </p:sp>
    </p:spTree>
    <p:extLst>
      <p:ext uri="{BB962C8B-B14F-4D97-AF65-F5344CB8AC3E}">
        <p14:creationId xmlns:p14="http://schemas.microsoft.com/office/powerpoint/2010/main" val="5535379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4CBC55B-C14E-4BB6-A1C8-EC777730DDB2}" type="datetimeFigureOut">
              <a:rPr lang="en-US"/>
              <a:pPr>
                <a:defRPr/>
              </a:pPr>
              <a:t>2/21/2019</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979997FB-1287-4E3C-B51F-CCD49C17EB15}" type="slidenum">
              <a:rPr lang="en-US" altLang="en-US"/>
              <a:pPr>
                <a:defRPr/>
              </a:pPr>
              <a:t>‹#›</a:t>
            </a:fld>
            <a:endParaRPr lang="en-US" altLang="en-US" dirty="0"/>
          </a:p>
        </p:txBody>
      </p:sp>
    </p:spTree>
    <p:extLst>
      <p:ext uri="{BB962C8B-B14F-4D97-AF65-F5344CB8AC3E}">
        <p14:creationId xmlns:p14="http://schemas.microsoft.com/office/powerpoint/2010/main" val="27341829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695A848-1900-434E-BDF5-B8BC179C31E9}" type="datetimeFigureOut">
              <a:rPr lang="en-US"/>
              <a:pPr>
                <a:defRPr/>
              </a:pPr>
              <a:t>2/21/2019</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17181BA-C5DC-4F2D-93CF-8A9244970C97}" type="slidenum">
              <a:rPr lang="en-US" altLang="en-US"/>
              <a:pPr>
                <a:defRPr/>
              </a:pPr>
              <a:t>‹#›</a:t>
            </a:fld>
            <a:endParaRPr lang="en-US" altLang="en-US" dirty="0"/>
          </a:p>
        </p:txBody>
      </p:sp>
    </p:spTree>
    <p:extLst>
      <p:ext uri="{BB962C8B-B14F-4D97-AF65-F5344CB8AC3E}">
        <p14:creationId xmlns:p14="http://schemas.microsoft.com/office/powerpoint/2010/main" val="11023836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AAC302A-6FEB-4F93-8B43-918D26D983F5}" type="datetimeFigureOut">
              <a:rPr lang="en-US"/>
              <a:pPr>
                <a:defRPr/>
              </a:pPr>
              <a:t>2/21/2019</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8B9D2038-52CD-4EE2-B6E4-2EFA1B32BE8D}" type="slidenum">
              <a:rPr lang="en-US" altLang="en-US"/>
              <a:pPr>
                <a:defRPr/>
              </a:pPr>
              <a:t>‹#›</a:t>
            </a:fld>
            <a:endParaRPr lang="en-US" altLang="en-US" dirty="0"/>
          </a:p>
        </p:txBody>
      </p:sp>
    </p:spTree>
    <p:extLst>
      <p:ext uri="{BB962C8B-B14F-4D97-AF65-F5344CB8AC3E}">
        <p14:creationId xmlns:p14="http://schemas.microsoft.com/office/powerpoint/2010/main" val="22081158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75EF404D-67A4-44DE-B979-6C0007F1622D}"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774F5D54-C71E-466F-A0A1-6C499201C72F}" type="slidenum">
              <a:rPr lang="en-US" altLang="en-US"/>
              <a:pPr>
                <a:defRPr/>
              </a:pPr>
              <a:t>‹#›</a:t>
            </a:fld>
            <a:endParaRPr lang="en-US" altLang="en-US" dirty="0"/>
          </a:p>
        </p:txBody>
      </p:sp>
    </p:spTree>
    <p:extLst>
      <p:ext uri="{BB962C8B-B14F-4D97-AF65-F5344CB8AC3E}">
        <p14:creationId xmlns:p14="http://schemas.microsoft.com/office/powerpoint/2010/main" val="30695911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CC0F2870-BA83-4A8E-831A-C2B53AE54316}"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0D6E273F-F049-4D77-82D4-D159D03E03F9}" type="slidenum">
              <a:rPr lang="en-US" altLang="en-US"/>
              <a:pPr>
                <a:defRPr/>
              </a:pPr>
              <a:t>‹#›</a:t>
            </a:fld>
            <a:endParaRPr lang="en-US" altLang="en-US" dirty="0"/>
          </a:p>
        </p:txBody>
      </p:sp>
    </p:spTree>
    <p:extLst>
      <p:ext uri="{BB962C8B-B14F-4D97-AF65-F5344CB8AC3E}">
        <p14:creationId xmlns:p14="http://schemas.microsoft.com/office/powerpoint/2010/main" val="3168653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6B2790AF-76D9-4FAD-A53C-08409C1EA01E}"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07FFCB68-5022-4368-A6EC-253A32123C1E}" type="slidenum">
              <a:rPr lang="en-US" altLang="en-US"/>
              <a:pPr>
                <a:defRPr/>
              </a:pPr>
              <a:t>‹#›</a:t>
            </a:fld>
            <a:endParaRPr lang="en-US" altLang="en-US" dirty="0"/>
          </a:p>
        </p:txBody>
      </p:sp>
    </p:spTree>
    <p:extLst>
      <p:ext uri="{BB962C8B-B14F-4D97-AF65-F5344CB8AC3E}">
        <p14:creationId xmlns:p14="http://schemas.microsoft.com/office/powerpoint/2010/main" val="21360629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62ADD0B-9624-4385-8CFA-12BBAD4909CB}"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705EA198-7403-48F7-BF83-1DB8C436BE41}" type="slidenum">
              <a:rPr lang="en-US" altLang="en-US"/>
              <a:pPr>
                <a:defRPr/>
              </a:pPr>
              <a:t>‹#›</a:t>
            </a:fld>
            <a:endParaRPr lang="en-US" altLang="en-US" dirty="0"/>
          </a:p>
        </p:txBody>
      </p:sp>
    </p:spTree>
    <p:extLst>
      <p:ext uri="{BB962C8B-B14F-4D97-AF65-F5344CB8AC3E}">
        <p14:creationId xmlns:p14="http://schemas.microsoft.com/office/powerpoint/2010/main" val="17805051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B093C81B-0327-47E0-8D9E-F9D8F022C0EF}" type="slidenum">
              <a:rPr lang="en-US" altLang="en-US"/>
              <a:pPr>
                <a:defRPr/>
              </a:pPr>
              <a:t>‹#›</a:t>
            </a:fld>
            <a:endParaRPr lang="en-US" altLang="en-US" dirty="0"/>
          </a:p>
        </p:txBody>
      </p:sp>
    </p:spTree>
    <p:extLst>
      <p:ext uri="{BB962C8B-B14F-4D97-AF65-F5344CB8AC3E}">
        <p14:creationId xmlns:p14="http://schemas.microsoft.com/office/powerpoint/2010/main" val="29839623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D0B284F5-9D1D-4364-A558-BCDDE116D58E}"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4D36076E-4089-4EE6-A826-8B74638D6614}" type="slidenum">
              <a:rPr lang="en-US" altLang="en-US"/>
              <a:pPr>
                <a:defRPr/>
              </a:pPr>
              <a:t>‹#›</a:t>
            </a:fld>
            <a:endParaRPr lang="en-US" altLang="en-US" dirty="0"/>
          </a:p>
        </p:txBody>
      </p:sp>
    </p:spTree>
    <p:extLst>
      <p:ext uri="{BB962C8B-B14F-4D97-AF65-F5344CB8AC3E}">
        <p14:creationId xmlns:p14="http://schemas.microsoft.com/office/powerpoint/2010/main" val="38450914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30"/>
            <a:ext cx="7886700" cy="41179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45032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4"/>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9"/>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02D1F863-27BA-44F5-AE8D-B47F8CD6715F}"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C84D29A7-09E3-4A2B-ADE4-4C2FD18BE62C}" type="slidenum">
              <a:rPr lang="en-US" altLang="en-US"/>
              <a:pPr>
                <a:defRPr/>
              </a:pPr>
              <a:t>‹#›</a:t>
            </a:fld>
            <a:endParaRPr lang="en-US" altLang="en-US" dirty="0"/>
          </a:p>
        </p:txBody>
      </p:sp>
    </p:spTree>
    <p:extLst>
      <p:ext uri="{BB962C8B-B14F-4D97-AF65-F5344CB8AC3E}">
        <p14:creationId xmlns:p14="http://schemas.microsoft.com/office/powerpoint/2010/main" val="37427228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AEBC5C0E-8282-4D18-B752-B4CF39674B7D}"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E46A4235-B641-4191-B26B-D71DCB248D3D}" type="slidenum">
              <a:rPr lang="en-US" altLang="en-US"/>
              <a:pPr>
                <a:defRPr/>
              </a:pPr>
              <a:t>‹#›</a:t>
            </a:fld>
            <a:endParaRPr lang="en-US" altLang="en-US" dirty="0"/>
          </a:p>
        </p:txBody>
      </p:sp>
    </p:spTree>
    <p:extLst>
      <p:ext uri="{BB962C8B-B14F-4D97-AF65-F5344CB8AC3E}">
        <p14:creationId xmlns:p14="http://schemas.microsoft.com/office/powerpoint/2010/main" val="8580734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F22D7FE6-9C20-4948-B3DE-64D92EA2B28D}" type="datetimeFigureOut">
              <a:rPr lang="en-US"/>
              <a:pPr>
                <a:defRPr/>
              </a:pPr>
              <a:t>2/21/2019</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Gill Sans" charset="0"/>
              </a:defRPr>
            </a:lvl1pPr>
          </a:lstStyle>
          <a:p>
            <a:pPr>
              <a:defRPr/>
            </a:pPr>
            <a:fld id="{973BBCAC-E418-4952-807A-239622042D34}" type="slidenum">
              <a:rPr lang="en-US" altLang="en-US"/>
              <a:pPr>
                <a:defRPr/>
              </a:pPr>
              <a:t>‹#›</a:t>
            </a:fld>
            <a:endParaRPr lang="en-US" altLang="en-US" dirty="0"/>
          </a:p>
        </p:txBody>
      </p:sp>
    </p:spTree>
    <p:extLst>
      <p:ext uri="{BB962C8B-B14F-4D97-AF65-F5344CB8AC3E}">
        <p14:creationId xmlns:p14="http://schemas.microsoft.com/office/powerpoint/2010/main" val="42685050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B077E73B-AA12-400B-B931-20CA855651FC}" type="datetimeFigureOut">
              <a:rPr lang="en-US"/>
              <a:pPr>
                <a:defRPr/>
              </a:pPr>
              <a:t>2/21/2019</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Gill Sans" charset="0"/>
              </a:defRPr>
            </a:lvl1pPr>
          </a:lstStyle>
          <a:p>
            <a:pPr>
              <a:defRPr/>
            </a:pPr>
            <a:fld id="{F47E454B-3424-4355-86A7-968D1DB2B415}" type="slidenum">
              <a:rPr lang="en-US" altLang="en-US"/>
              <a:pPr>
                <a:defRPr/>
              </a:pPr>
              <a:t>‹#›</a:t>
            </a:fld>
            <a:endParaRPr lang="en-US" altLang="en-US" dirty="0"/>
          </a:p>
        </p:txBody>
      </p:sp>
    </p:spTree>
    <p:extLst>
      <p:ext uri="{BB962C8B-B14F-4D97-AF65-F5344CB8AC3E}">
        <p14:creationId xmlns:p14="http://schemas.microsoft.com/office/powerpoint/2010/main" val="9203996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569127E1-7699-4CE0-9E7B-9EC750F45167}" type="datetimeFigureOut">
              <a:rPr lang="en-US"/>
              <a:pPr>
                <a:defRPr/>
              </a:pPr>
              <a:t>2/21/2019</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Gill Sans" charset="0"/>
              </a:defRPr>
            </a:lvl1pPr>
          </a:lstStyle>
          <a:p>
            <a:pPr>
              <a:defRPr/>
            </a:pPr>
            <a:fld id="{4E86788A-A2B6-4909-B014-B0666CD07923}" type="slidenum">
              <a:rPr lang="en-US" altLang="en-US"/>
              <a:pPr>
                <a:defRPr/>
              </a:pPr>
              <a:t>‹#›</a:t>
            </a:fld>
            <a:endParaRPr lang="en-US" altLang="en-US" dirty="0"/>
          </a:p>
        </p:txBody>
      </p:sp>
    </p:spTree>
    <p:extLst>
      <p:ext uri="{BB962C8B-B14F-4D97-AF65-F5344CB8AC3E}">
        <p14:creationId xmlns:p14="http://schemas.microsoft.com/office/powerpoint/2010/main" val="25368212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255EEB0-AD47-433B-BCA6-F58E412DBC5E}"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1C0AD1DB-B2E6-4E4F-A1F3-893BE7324BC5}" type="slidenum">
              <a:rPr lang="en-US" altLang="en-US"/>
              <a:pPr>
                <a:defRPr/>
              </a:pPr>
              <a:t>‹#›</a:t>
            </a:fld>
            <a:endParaRPr lang="en-US" altLang="en-US" dirty="0"/>
          </a:p>
        </p:txBody>
      </p:sp>
    </p:spTree>
    <p:extLst>
      <p:ext uri="{BB962C8B-B14F-4D97-AF65-F5344CB8AC3E}">
        <p14:creationId xmlns:p14="http://schemas.microsoft.com/office/powerpoint/2010/main" val="35519306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31"/>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54077D5-1DF5-4E81-AEA1-816AC477E158}" type="datetimeFigureOut">
              <a:rPr lang="en-US"/>
              <a:pPr>
                <a:defRPr/>
              </a:pPr>
              <a:t>2/21/2019</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Gill Sans" charset="0"/>
              </a:defRPr>
            </a:lvl1pPr>
          </a:lstStyle>
          <a:p>
            <a:pPr>
              <a:defRPr/>
            </a:pPr>
            <a:fld id="{ADAE447F-190F-4E77-95DD-8F7FE71C8287}" type="slidenum">
              <a:rPr lang="en-US" altLang="en-US"/>
              <a:pPr>
                <a:defRPr/>
              </a:pPr>
              <a:t>‹#›</a:t>
            </a:fld>
            <a:endParaRPr lang="en-US" altLang="en-US" dirty="0"/>
          </a:p>
        </p:txBody>
      </p:sp>
    </p:spTree>
    <p:extLst>
      <p:ext uri="{BB962C8B-B14F-4D97-AF65-F5344CB8AC3E}">
        <p14:creationId xmlns:p14="http://schemas.microsoft.com/office/powerpoint/2010/main" val="20079341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2A7525E5-92BF-43E5-AD48-00538EAA63C8}"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2A0CABA1-F490-480F-B7DF-218EE0CE6526}" type="slidenum">
              <a:rPr lang="en-US" altLang="en-US"/>
              <a:pPr>
                <a:defRPr/>
              </a:pPr>
              <a:t>‹#›</a:t>
            </a:fld>
            <a:endParaRPr lang="en-US" altLang="en-US" dirty="0"/>
          </a:p>
        </p:txBody>
      </p:sp>
    </p:spTree>
    <p:extLst>
      <p:ext uri="{BB962C8B-B14F-4D97-AF65-F5344CB8AC3E}">
        <p14:creationId xmlns:p14="http://schemas.microsoft.com/office/powerpoint/2010/main" val="1607311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Gill Sans" charset="0"/>
                <a:ea typeface="ヒラギノ角ゴ ProN W3" charset="-128"/>
              </a:defRPr>
            </a:lvl1pPr>
          </a:lstStyle>
          <a:p>
            <a:pPr>
              <a:defRPr/>
            </a:pPr>
            <a:fld id="{ECCEFA03-15BE-462B-9542-8F60FBF69E1C}" type="datetimeFigureOut">
              <a:rPr lang="en-US"/>
              <a:pPr>
                <a:defRPr/>
              </a:pPr>
              <a:t>2/21/2019</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Gill Sans" charset="0"/>
                <a:ea typeface="ヒラギノ角ゴ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Gill Sans" charset="0"/>
              </a:defRPr>
            </a:lvl1pPr>
          </a:lstStyle>
          <a:p>
            <a:pPr>
              <a:defRPr/>
            </a:pPr>
            <a:fld id="{E3E444B8-4C4C-43A0-9185-18926EED27FE}" type="slidenum">
              <a:rPr lang="en-US" altLang="en-US"/>
              <a:pPr>
                <a:defRPr/>
              </a:pPr>
              <a:t>‹#›</a:t>
            </a:fld>
            <a:endParaRPr lang="en-US" altLang="en-US" dirty="0"/>
          </a:p>
        </p:txBody>
      </p:sp>
    </p:spTree>
    <p:extLst>
      <p:ext uri="{BB962C8B-B14F-4D97-AF65-F5344CB8AC3E}">
        <p14:creationId xmlns:p14="http://schemas.microsoft.com/office/powerpoint/2010/main" val="16048951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slidemodel2">
    <p:spTree>
      <p:nvGrpSpPr>
        <p:cNvPr id="1" name="Shape 86"/>
        <p:cNvGrpSpPr/>
        <p:nvPr/>
      </p:nvGrpSpPr>
      <p:grpSpPr>
        <a:xfrm>
          <a:off x="0" y="0"/>
          <a:ext cx="0" cy="0"/>
          <a:chOff x="0" y="0"/>
          <a:chExt cx="0" cy="0"/>
        </a:xfrm>
      </p:grpSpPr>
      <p:sp>
        <p:nvSpPr>
          <p:cNvPr id="3" name="Shape 84"/>
          <p:cNvSpPr>
            <a:spLocks noChangeArrowheads="1"/>
          </p:cNvSpPr>
          <p:nvPr userDrawn="1"/>
        </p:nvSpPr>
        <p:spPr bwMode="auto">
          <a:xfrm>
            <a:off x="0" y="0"/>
            <a:ext cx="9144000" cy="187325"/>
          </a:xfrm>
          <a:prstGeom prst="rect">
            <a:avLst/>
          </a:prstGeom>
          <a:solidFill>
            <a:srgbClr val="820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buClr>
                <a:srgbClr val="000000"/>
              </a:buClr>
              <a:buFont typeface="Arial" panose="020B0604020202020204" pitchFamily="34" charset="0"/>
              <a:buNone/>
              <a:defRPr/>
            </a:pPr>
            <a:endParaRPr lang="en-US" altLang="en-US" sz="1400" dirty="0" smtClean="0">
              <a:latin typeface="Arial" panose="020B0604020202020204" pitchFamily="34" charset="0"/>
              <a:cs typeface="Arial" panose="020B0604020202020204" pitchFamily="34" charset="0"/>
              <a:sym typeface="Arial" panose="020B0604020202020204" pitchFamily="34" charset="0"/>
            </a:endParaRPr>
          </a:p>
        </p:txBody>
      </p:sp>
      <p:sp>
        <p:nvSpPr>
          <p:cNvPr id="87" name="Shape 87"/>
          <p:cNvSpPr txBox="1">
            <a:spLocks noGrp="1"/>
          </p:cNvSpPr>
          <p:nvPr>
            <p:ph type="title"/>
          </p:nvPr>
        </p:nvSpPr>
        <p:spPr>
          <a:xfrm>
            <a:off x="2414002" y="2870645"/>
            <a:ext cx="4449300" cy="711199"/>
          </a:xfrm>
          <a:prstGeom prst="rect">
            <a:avLst/>
          </a:prstGeom>
          <a:noFill/>
          <a:ln>
            <a:noFill/>
          </a:ln>
        </p:spPr>
        <p:txBody>
          <a:bodyPr lIns="91425" tIns="91425" rIns="91425" bIns="91425"/>
          <a:lstStyle>
            <a:lvl1pPr marL="0" marR="0" lvl="0" indent="0" algn="ctr" rtl="0">
              <a:lnSpc>
                <a:spcPct val="100000"/>
              </a:lnSpc>
              <a:spcBef>
                <a:spcPts val="0"/>
              </a:spcBef>
              <a:spcAft>
                <a:spcPts val="0"/>
              </a:spcAft>
              <a:buClr>
                <a:schemeClr val="dk1"/>
              </a:buClr>
              <a:buFont typeface="Calibri"/>
              <a:buNone/>
              <a:defRPr sz="2700" b="0" i="0" u="none" strike="noStrike" cap="none">
                <a:solidFill>
                  <a:schemeClr val="lt1"/>
                </a:solidFill>
                <a:latin typeface="Serifa65-bold" panose="02020800000000000000" pitchFamily="18" charset="0"/>
                <a:ea typeface="Serifa65-bold" panose="02020800000000000000" pitchFamily="18" charset="0"/>
                <a:cs typeface="Serifa65-bold" panose="02020800000000000000" pitchFamily="18" charset="0"/>
                <a:sym typeface="Calibri"/>
              </a:defRPr>
            </a:lvl1pPr>
            <a:lvl2pPr lvl="1" indent="0" rtl="0">
              <a:spcBef>
                <a:spcPts val="0"/>
              </a:spcBef>
              <a:buClr>
                <a:schemeClr val="dk1"/>
              </a:buClr>
              <a:buFont typeface="Arial"/>
              <a:buNone/>
              <a:defRPr sz="2800">
                <a:solidFill>
                  <a:schemeClr val="dk1"/>
                </a:solidFill>
              </a:defRPr>
            </a:lvl2pPr>
            <a:lvl3pPr lvl="2" indent="0" rtl="0">
              <a:spcBef>
                <a:spcPts val="0"/>
              </a:spcBef>
              <a:buClr>
                <a:schemeClr val="dk1"/>
              </a:buClr>
              <a:buFont typeface="Arial"/>
              <a:buNone/>
              <a:defRPr sz="2800">
                <a:solidFill>
                  <a:schemeClr val="dk1"/>
                </a:solidFill>
              </a:defRPr>
            </a:lvl3pPr>
            <a:lvl4pPr lvl="3" indent="0" rtl="0">
              <a:spcBef>
                <a:spcPts val="0"/>
              </a:spcBef>
              <a:buClr>
                <a:schemeClr val="dk1"/>
              </a:buClr>
              <a:buFont typeface="Arial"/>
              <a:buNone/>
              <a:defRPr sz="2800">
                <a:solidFill>
                  <a:schemeClr val="dk1"/>
                </a:solidFill>
              </a:defRPr>
            </a:lvl4pPr>
            <a:lvl5pPr lvl="4" indent="0" rtl="0">
              <a:spcBef>
                <a:spcPts val="0"/>
              </a:spcBef>
              <a:buClr>
                <a:schemeClr val="dk1"/>
              </a:buClr>
              <a:buFont typeface="Arial"/>
              <a:buNone/>
              <a:defRPr sz="2800">
                <a:solidFill>
                  <a:schemeClr val="dk1"/>
                </a:solidFill>
              </a:defRPr>
            </a:lvl5pPr>
            <a:lvl6pPr lvl="5" indent="0" rtl="0">
              <a:spcBef>
                <a:spcPts val="0"/>
              </a:spcBef>
              <a:buClr>
                <a:schemeClr val="dk1"/>
              </a:buClr>
              <a:buFont typeface="Arial"/>
              <a:buNone/>
              <a:defRPr sz="2800">
                <a:solidFill>
                  <a:schemeClr val="dk1"/>
                </a:solidFill>
              </a:defRPr>
            </a:lvl6pPr>
            <a:lvl7pPr lvl="6" indent="0" rtl="0">
              <a:spcBef>
                <a:spcPts val="0"/>
              </a:spcBef>
              <a:buClr>
                <a:schemeClr val="dk1"/>
              </a:buClr>
              <a:buFont typeface="Arial"/>
              <a:buNone/>
              <a:defRPr sz="2800">
                <a:solidFill>
                  <a:schemeClr val="dk1"/>
                </a:solidFill>
              </a:defRPr>
            </a:lvl7pPr>
            <a:lvl8pPr lvl="7" indent="0" rtl="0">
              <a:spcBef>
                <a:spcPts val="0"/>
              </a:spcBef>
              <a:buClr>
                <a:schemeClr val="dk1"/>
              </a:buClr>
              <a:buFont typeface="Arial"/>
              <a:buNone/>
              <a:defRPr sz="2800">
                <a:solidFill>
                  <a:schemeClr val="dk1"/>
                </a:solidFill>
              </a:defRPr>
            </a:lvl8pPr>
            <a:lvl9pPr lvl="8" indent="0" rtl="0">
              <a:spcBef>
                <a:spcPts val="0"/>
              </a:spcBef>
              <a:buClr>
                <a:schemeClr val="dk1"/>
              </a:buClr>
              <a:buFont typeface="Arial"/>
              <a:buNone/>
              <a:defRPr sz="2800">
                <a:solidFill>
                  <a:schemeClr val="dk1"/>
                </a:solidFill>
              </a:defRPr>
            </a:lvl9pPr>
          </a:lstStyle>
          <a:p>
            <a:endParaRPr dirty="0"/>
          </a:p>
        </p:txBody>
      </p:sp>
      <p:sp>
        <p:nvSpPr>
          <p:cNvPr id="4" name="Shape 88"/>
          <p:cNvSpPr txBox="1">
            <a:spLocks noGrp="1"/>
          </p:cNvSpPr>
          <p:nvPr>
            <p:ph type="sldNum" idx="10"/>
          </p:nvPr>
        </p:nvSpPr>
        <p:spPr>
          <a:xfrm>
            <a:off x="8556625" y="6332538"/>
            <a:ext cx="549275" cy="525462"/>
          </a:xfrm>
        </p:spPr>
        <p:txBody>
          <a:bodyPr lIns="91425" tIns="91425" rIns="91425" bIns="91425">
            <a:noAutofit/>
          </a:bodyPr>
          <a:lstStyle>
            <a:lvl1pPr algn="l">
              <a:buClr>
                <a:srgbClr val="FFFFFF"/>
              </a:buClr>
              <a:buSzPct val="25000"/>
              <a:buFont typeface="Arial" panose="020B0604020202020204" pitchFamily="34" charset="0"/>
              <a:buNone/>
              <a:defRPr sz="13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fld id="{F4ACC5CB-3F32-4F63-B899-2F33D203F9C3}" type="slidenum">
              <a:rPr lang="en-US" altLang="en-US"/>
              <a:pPr>
                <a:defRPr/>
              </a:pPr>
              <a:t>‹#›</a:t>
            </a:fld>
            <a:endParaRPr lang="en-US" altLang="en-US" dirty="0"/>
          </a:p>
        </p:txBody>
      </p:sp>
    </p:spTree>
    <p:extLst>
      <p:ext uri="{BB962C8B-B14F-4D97-AF65-F5344CB8AC3E}">
        <p14:creationId xmlns:p14="http://schemas.microsoft.com/office/powerpoint/2010/main" val="3314400593"/>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1737557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1409763"/>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444128330"/>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819400"/>
            <a:ext cx="40386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6925822"/>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3845833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0410503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4102741"/>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662765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49804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jpeg"/><Relationship Id="rId5" Type="http://schemas.openxmlformats.org/officeDocument/2006/relationships/slideLayout" Target="../slideLayouts/slideLayout15.xml"/><Relationship Id="rId10" Type="http://schemas.openxmlformats.org/officeDocument/2006/relationships/theme" Target="../theme/theme4.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5.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6.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7.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4.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4.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9.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4.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3.jpeg"/><Relationship Id="rId5" Type="http://schemas.openxmlformats.org/officeDocument/2006/relationships/slideLayout" Target="../slideLayouts/slideLayout84.xml"/><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1460500"/>
            <a:ext cx="7772400" cy="217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ctr" anchorCtr="0" compatLnSpc="1">
            <a:prstTxWarp prst="textNoShape">
              <a:avLst/>
            </a:prstTxWarp>
          </a:bodyPr>
          <a:lstStyle/>
          <a:p>
            <a:pPr lvl="0"/>
            <a:r>
              <a:rPr lang="en-US" dirty="0">
                <a:sym typeface="Arial Bold" charset="0"/>
              </a:rPr>
              <a:t>Click to edit Master title style</a:t>
            </a:r>
          </a:p>
        </p:txBody>
      </p:sp>
      <p:sp>
        <p:nvSpPr>
          <p:cNvPr id="1026" name="Rectangle 2"/>
          <p:cNvSpPr>
            <a:spLocks noGrp="1" noChangeArrowheads="1"/>
          </p:cNvSpPr>
          <p:nvPr>
            <p:ph type="body" idx="1"/>
          </p:nvPr>
        </p:nvSpPr>
        <p:spPr bwMode="auto">
          <a:xfrm>
            <a:off x="685800" y="4495800"/>
            <a:ext cx="48768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72" r:id="rId1"/>
    <p:sldLayoutId id="2147486573" r:id="rId2"/>
    <p:sldLayoutId id="2147486574" r:id="rId3"/>
    <p:sldLayoutId id="2147486575" r:id="rId4"/>
    <p:sldLayoutId id="2147486576" r:id="rId5"/>
    <p:sldLayoutId id="2147486577" r:id="rId6"/>
    <p:sldLayoutId id="2147486578" r:id="rId7"/>
    <p:sldLayoutId id="2147486579" r:id="rId8"/>
  </p:sldLayoutIdLst>
  <p:transition/>
  <p:timing>
    <p:tnLst>
      <p:par>
        <p:cTn id="1" dur="indefinite" restart="never" nodeType="tmRoot"/>
      </p:par>
    </p:tnLst>
  </p:timing>
  <p:txStyles>
    <p:titleStyle>
      <a:lvl1pPr algn="ctr"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ctr"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ctr"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400"/>
        </a:spcBef>
        <a:spcAft>
          <a:spcPct val="0"/>
        </a:spcAft>
        <a:defRPr>
          <a:solidFill>
            <a:srgbClr val="878787"/>
          </a:solidFill>
          <a:latin typeface="+mn-lt"/>
          <a:ea typeface="+mn-ea"/>
          <a:cs typeface="+mn-cs"/>
          <a:sym typeface="Arial" panose="020B0604020202020204" pitchFamily="34" charset="0"/>
        </a:defRPr>
      </a:lvl1pPr>
      <a:lvl2pPr marL="4191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2pPr>
      <a:lvl3pPr marL="8763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3pPr>
      <a:lvl4pPr marL="13335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4pPr>
      <a:lvl5pPr marL="1790700" indent="38100" algn="l" rtl="0" eaLnBrk="0" fontAlgn="base" hangingPunct="0">
        <a:spcBef>
          <a:spcPts val="500"/>
        </a:spcBef>
        <a:spcAft>
          <a:spcPct val="0"/>
        </a:spcAft>
        <a:defRPr>
          <a:solidFill>
            <a:srgbClr val="878787"/>
          </a:solidFill>
          <a:latin typeface="+mn-lt"/>
          <a:ea typeface="+mn-ea"/>
          <a:cs typeface="+mn-cs"/>
          <a:sym typeface="Arial" panose="020B0604020202020204" pitchFamily="34" charset="0"/>
        </a:defRPr>
      </a:lvl5pPr>
      <a:lvl6pPr marL="2247900" algn="l" rtl="0" fontAlgn="base">
        <a:spcBef>
          <a:spcPts val="500"/>
        </a:spcBef>
        <a:spcAft>
          <a:spcPct val="0"/>
        </a:spcAft>
        <a:defRPr>
          <a:solidFill>
            <a:srgbClr val="878787"/>
          </a:solidFill>
          <a:latin typeface="+mn-lt"/>
          <a:ea typeface="+mn-ea"/>
          <a:cs typeface="+mn-cs"/>
          <a:sym typeface="Arial" charset="0"/>
        </a:defRPr>
      </a:lvl6pPr>
      <a:lvl7pPr marL="2705100" algn="l" rtl="0" fontAlgn="base">
        <a:spcBef>
          <a:spcPts val="500"/>
        </a:spcBef>
        <a:spcAft>
          <a:spcPct val="0"/>
        </a:spcAft>
        <a:defRPr>
          <a:solidFill>
            <a:srgbClr val="878787"/>
          </a:solidFill>
          <a:latin typeface="+mn-lt"/>
          <a:ea typeface="+mn-ea"/>
          <a:cs typeface="+mn-cs"/>
          <a:sym typeface="Arial" charset="0"/>
        </a:defRPr>
      </a:lvl7pPr>
      <a:lvl8pPr marL="3162300" algn="l" rtl="0" fontAlgn="base">
        <a:spcBef>
          <a:spcPts val="500"/>
        </a:spcBef>
        <a:spcAft>
          <a:spcPct val="0"/>
        </a:spcAft>
        <a:defRPr>
          <a:solidFill>
            <a:srgbClr val="878787"/>
          </a:solidFill>
          <a:latin typeface="+mn-lt"/>
          <a:ea typeface="+mn-ea"/>
          <a:cs typeface="+mn-cs"/>
          <a:sym typeface="Arial" charset="0"/>
        </a:defRPr>
      </a:lvl8pPr>
      <a:lvl9pPr marL="3619500" algn="l" rtl="0" fontAlgn="base">
        <a:spcBef>
          <a:spcPts val="500"/>
        </a:spcBef>
        <a:spcAft>
          <a:spcPct val="0"/>
        </a:spcAft>
        <a:defRPr>
          <a:solidFill>
            <a:srgbClr val="878787"/>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580" r:id="rId1"/>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chemeClr val="tx1"/>
          </a:solidFill>
          <a:latin typeface="Arial" pitchFamily="34" charset="0"/>
          <a:ea typeface="MS PGothic" pitchFamily="34" charset="-128"/>
          <a:cs typeface="Arial" pitchFamily="34" charset="0"/>
        </a:defRPr>
      </a:lvl1pPr>
      <a:lvl2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2pPr>
      <a:lvl3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3pPr>
      <a:lvl4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4pPr>
      <a:lvl5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5pPr>
      <a:lvl6pPr marL="457200" algn="l" rtl="0" eaLnBrk="1" fontAlgn="base" hangingPunct="1">
        <a:spcBef>
          <a:spcPct val="0"/>
        </a:spcBef>
        <a:spcAft>
          <a:spcPct val="0"/>
        </a:spcAft>
        <a:defRPr sz="2800" b="1">
          <a:solidFill>
            <a:schemeClr val="tx1"/>
          </a:solidFill>
          <a:latin typeface="Arial" charset="0"/>
          <a:cs typeface="Arial" charset="0"/>
        </a:defRPr>
      </a:lvl6pPr>
      <a:lvl7pPr marL="914400" algn="l" rtl="0" eaLnBrk="1" fontAlgn="base" hangingPunct="1">
        <a:spcBef>
          <a:spcPct val="0"/>
        </a:spcBef>
        <a:spcAft>
          <a:spcPct val="0"/>
        </a:spcAft>
        <a:defRPr sz="2800" b="1">
          <a:solidFill>
            <a:schemeClr val="tx1"/>
          </a:solidFill>
          <a:latin typeface="Arial" charset="0"/>
          <a:cs typeface="Arial" charset="0"/>
        </a:defRPr>
      </a:lvl7pPr>
      <a:lvl8pPr marL="1371600" algn="l" rtl="0" eaLnBrk="1" fontAlgn="base" hangingPunct="1">
        <a:spcBef>
          <a:spcPct val="0"/>
        </a:spcBef>
        <a:spcAft>
          <a:spcPct val="0"/>
        </a:spcAft>
        <a:defRPr sz="2800" b="1">
          <a:solidFill>
            <a:schemeClr val="tx1"/>
          </a:solidFill>
          <a:latin typeface="Arial" charset="0"/>
          <a:cs typeface="Arial" charset="0"/>
        </a:defRPr>
      </a:lvl8pPr>
      <a:lvl9pPr marL="1828800" algn="l" rtl="0" eaLnBrk="1" fontAlgn="base" hangingPunct="1">
        <a:spcBef>
          <a:spcPct val="0"/>
        </a:spcBef>
        <a:spcAft>
          <a:spcPct val="0"/>
        </a:spcAft>
        <a:defRPr sz="28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BFBFBF"/>
            </a:gs>
            <a:gs pos="100000">
              <a:schemeClr val="bg1"/>
            </a:gs>
          </a:gsLst>
          <a:lin ang="2700000" scaled="1"/>
        </a:gra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581" r:id="rId1"/>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chemeClr val="tx1"/>
          </a:solidFill>
          <a:latin typeface="Arial" pitchFamily="34" charset="0"/>
          <a:ea typeface="MS PGothic" pitchFamily="34" charset="-128"/>
          <a:cs typeface="Arial" pitchFamily="34" charset="0"/>
        </a:defRPr>
      </a:lvl1pPr>
      <a:lvl2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2pPr>
      <a:lvl3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3pPr>
      <a:lvl4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4pPr>
      <a:lvl5pPr algn="l" rtl="0" eaLnBrk="0" fontAlgn="base" hangingPunct="0">
        <a:spcBef>
          <a:spcPct val="0"/>
        </a:spcBef>
        <a:spcAft>
          <a:spcPct val="0"/>
        </a:spcAft>
        <a:defRPr sz="2800" b="1">
          <a:solidFill>
            <a:schemeClr val="tx1"/>
          </a:solidFill>
          <a:latin typeface="Arial" charset="0"/>
          <a:ea typeface="MS PGothic" pitchFamily="34" charset="-128"/>
          <a:cs typeface="Arial" charset="0"/>
        </a:defRPr>
      </a:lvl5pPr>
      <a:lvl6pPr marL="457200" algn="l" rtl="0" eaLnBrk="1" fontAlgn="base" hangingPunct="1">
        <a:spcBef>
          <a:spcPct val="0"/>
        </a:spcBef>
        <a:spcAft>
          <a:spcPct val="0"/>
        </a:spcAft>
        <a:defRPr sz="2800" b="1">
          <a:solidFill>
            <a:schemeClr val="tx1"/>
          </a:solidFill>
          <a:latin typeface="Arial" charset="0"/>
          <a:cs typeface="Arial" charset="0"/>
        </a:defRPr>
      </a:lvl6pPr>
      <a:lvl7pPr marL="914400" algn="l" rtl="0" eaLnBrk="1" fontAlgn="base" hangingPunct="1">
        <a:spcBef>
          <a:spcPct val="0"/>
        </a:spcBef>
        <a:spcAft>
          <a:spcPct val="0"/>
        </a:spcAft>
        <a:defRPr sz="2800" b="1">
          <a:solidFill>
            <a:schemeClr val="tx1"/>
          </a:solidFill>
          <a:latin typeface="Arial" charset="0"/>
          <a:cs typeface="Arial" charset="0"/>
        </a:defRPr>
      </a:lvl7pPr>
      <a:lvl8pPr marL="1371600" algn="l" rtl="0" eaLnBrk="1" fontAlgn="base" hangingPunct="1">
        <a:spcBef>
          <a:spcPct val="0"/>
        </a:spcBef>
        <a:spcAft>
          <a:spcPct val="0"/>
        </a:spcAft>
        <a:defRPr sz="2800" b="1">
          <a:solidFill>
            <a:schemeClr val="tx1"/>
          </a:solidFill>
          <a:latin typeface="Arial" charset="0"/>
          <a:cs typeface="Arial" charset="0"/>
        </a:defRPr>
      </a:lvl8pPr>
      <a:lvl9pPr marL="1828800" algn="l" rtl="0" eaLnBrk="1" fontAlgn="base" hangingPunct="1">
        <a:spcBef>
          <a:spcPct val="0"/>
        </a:spcBef>
        <a:spcAft>
          <a:spcPct val="0"/>
        </a:spcAft>
        <a:defRPr sz="28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S PGothic" pitchFamily="34"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1473200"/>
            <a:ext cx="822960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b" anchorCtr="0" compatLnSpc="1">
            <a:prstTxWarp prst="textNoShape">
              <a:avLst/>
            </a:prstTxWarp>
          </a:bodyPr>
          <a:lstStyle/>
          <a:p>
            <a:pPr lvl="0"/>
            <a:r>
              <a:rPr lang="en-US">
                <a:sym typeface="Arial Bold" charset="0"/>
              </a:rPr>
              <a:t>Click to edit Master title style</a:t>
            </a:r>
          </a:p>
        </p:txBody>
      </p:sp>
      <p:sp>
        <p:nvSpPr>
          <p:cNvPr id="2050" name="Rectangle 2"/>
          <p:cNvSpPr>
            <a:spLocks noGrp="1" noChangeArrowheads="1"/>
          </p:cNvSpPr>
          <p:nvPr>
            <p:ph type="body" idx="1"/>
          </p:nvPr>
        </p:nvSpPr>
        <p:spPr bwMode="auto">
          <a:xfrm>
            <a:off x="457200" y="2819400"/>
            <a:ext cx="82296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82" r:id="rId1"/>
    <p:sldLayoutId id="2147486583" r:id="rId2"/>
    <p:sldLayoutId id="2147486584" r:id="rId3"/>
    <p:sldLayoutId id="2147486585" r:id="rId4"/>
    <p:sldLayoutId id="2147486586" r:id="rId5"/>
    <p:sldLayoutId id="2147486587" r:id="rId6"/>
    <p:sldLayoutId id="2147486588" r:id="rId7"/>
    <p:sldLayoutId id="2147486589" r:id="rId8"/>
    <p:sldLayoutId id="2147486590" r:id="rId9"/>
  </p:sldLayoutIdLst>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1pPr>
      <a:lvl2pPr marL="704850" indent="-28575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2pPr>
      <a:lvl3pPr marL="11049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3pPr>
      <a:lvl4pPr marL="15621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4pPr>
      <a:lvl5pPr marL="20193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5pPr>
      <a:lvl6pPr marL="24765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9337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33909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8481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CE67F11A-0B7D-48A2-A3CA-EC836C5937C3}" type="datetimeFigureOut">
              <a:rPr lang="en-US"/>
              <a:pPr>
                <a:defRPr/>
              </a:pPr>
              <a:t>2/21/2019</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2A580C6-8FDB-439F-A794-E69279475E7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00" r:id="rId1"/>
    <p:sldLayoutId id="2147486601" r:id="rId2"/>
    <p:sldLayoutId id="2147486602" r:id="rId3"/>
    <p:sldLayoutId id="2147486603" r:id="rId4"/>
    <p:sldLayoutId id="2147486604" r:id="rId5"/>
    <p:sldLayoutId id="2147486605" r:id="rId6"/>
    <p:sldLayoutId id="2147486606" r:id="rId7"/>
    <p:sldLayoutId id="2147486607" r:id="rId8"/>
    <p:sldLayoutId id="2147486608" r:id="rId9"/>
    <p:sldLayoutId id="2147486609" r:id="rId10"/>
    <p:sldLayoutId id="2147486610" r:id="rId11"/>
    <p:sldLayoutId id="2147486611"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8A266C80-F7F8-49D9-AC25-20A2DEBEF3CA}" type="datetimeFigureOut">
              <a:rPr lang="en-US"/>
              <a:pPr>
                <a:defRPr/>
              </a:pPr>
              <a:t>2/21/2019</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07049D91-761A-4D46-B824-4C371081530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12" r:id="rId1"/>
    <p:sldLayoutId id="2147486613" r:id="rId2"/>
    <p:sldLayoutId id="2147486614" r:id="rId3"/>
    <p:sldLayoutId id="2147486615" r:id="rId4"/>
    <p:sldLayoutId id="2147486616" r:id="rId5"/>
    <p:sldLayoutId id="2147486617" r:id="rId6"/>
    <p:sldLayoutId id="2147486618" r:id="rId7"/>
    <p:sldLayoutId id="2147486619" r:id="rId8"/>
    <p:sldLayoutId id="2147486620" r:id="rId9"/>
    <p:sldLayoutId id="2147486621" r:id="rId10"/>
    <p:sldLayoutId id="2147486622" r:id="rId11"/>
    <p:sldLayoutId id="2147486623"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E32CF508-AB32-4592-BD77-C7A34755822D}" type="datetimeFigureOut">
              <a:rPr lang="en-US"/>
              <a:pPr>
                <a:defRPr/>
              </a:pPr>
              <a:t>2/21/2019</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C75B2F7E-F963-4FAF-B8EA-6E328833143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24" r:id="rId1"/>
    <p:sldLayoutId id="2147486625" r:id="rId2"/>
    <p:sldLayoutId id="2147486626" r:id="rId3"/>
    <p:sldLayoutId id="2147486627" r:id="rId4"/>
    <p:sldLayoutId id="2147486628" r:id="rId5"/>
    <p:sldLayoutId id="2147486629" r:id="rId6"/>
    <p:sldLayoutId id="2147486630" r:id="rId7"/>
    <p:sldLayoutId id="2147486631" r:id="rId8"/>
    <p:sldLayoutId id="2147486632" r:id="rId9"/>
    <p:sldLayoutId id="2147486633" r:id="rId10"/>
    <p:sldLayoutId id="2147486634" r:id="rId11"/>
    <p:sldLayoutId id="2147486635"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02589596-E63F-42E6-AF11-88ACE1E9A6D2}" type="datetimeFigureOut">
              <a:rPr lang="en-US"/>
              <a:pPr>
                <a:defRPr/>
              </a:pPr>
              <a:t>2/21/2019</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BDEF9E9-6A21-41D1-A124-4B985ED606E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36" r:id="rId1"/>
    <p:sldLayoutId id="2147486637" r:id="rId2"/>
    <p:sldLayoutId id="2147486638" r:id="rId3"/>
    <p:sldLayoutId id="2147486639" r:id="rId4"/>
    <p:sldLayoutId id="2147486640" r:id="rId5"/>
    <p:sldLayoutId id="2147486641" r:id="rId6"/>
    <p:sldLayoutId id="2147486642" r:id="rId7"/>
    <p:sldLayoutId id="2147486643" r:id="rId8"/>
    <p:sldLayoutId id="2147486644" r:id="rId9"/>
    <p:sldLayoutId id="2147486645" r:id="rId10"/>
    <p:sldLayoutId id="2147486646" r:id="rId11"/>
    <p:sldLayoutId id="2147486647"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71DA5681-9D69-4D58-BEB4-906205D1BC4D}" type="datetimeFigureOut">
              <a:rPr lang="en-US"/>
              <a:pPr>
                <a:defRPr/>
              </a:pPr>
              <a:t>2/21/2019</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49C5F2A-4F9B-4A3D-8031-BD06BD17BE1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648" r:id="rId1"/>
    <p:sldLayoutId id="2147486649" r:id="rId2"/>
    <p:sldLayoutId id="2147486650" r:id="rId3"/>
    <p:sldLayoutId id="2147486651" r:id="rId4"/>
    <p:sldLayoutId id="2147486652" r:id="rId5"/>
    <p:sldLayoutId id="2147486653" r:id="rId6"/>
    <p:sldLayoutId id="2147486654" r:id="rId7"/>
    <p:sldLayoutId id="2147486655" r:id="rId8"/>
    <p:sldLayoutId id="2147486656" r:id="rId9"/>
    <p:sldLayoutId id="2147486657" r:id="rId10"/>
    <p:sldLayoutId id="2147486658" r:id="rId11"/>
    <p:sldLayoutId id="2147486659"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1473200"/>
            <a:ext cx="822960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b" anchorCtr="0" compatLnSpc="1">
            <a:prstTxWarp prst="textNoShape">
              <a:avLst/>
            </a:prstTxWarp>
          </a:bodyPr>
          <a:lstStyle/>
          <a:p>
            <a:pPr lvl="0"/>
            <a:r>
              <a:rPr lang="en-US">
                <a:sym typeface="Arial Bold" charset="0"/>
              </a:rPr>
              <a:t>Click to edit Master title style</a:t>
            </a:r>
          </a:p>
        </p:txBody>
      </p:sp>
      <p:sp>
        <p:nvSpPr>
          <p:cNvPr id="2050" name="Rectangle 2"/>
          <p:cNvSpPr>
            <a:spLocks noGrp="1" noChangeArrowheads="1"/>
          </p:cNvSpPr>
          <p:nvPr>
            <p:ph type="body" idx="1"/>
          </p:nvPr>
        </p:nvSpPr>
        <p:spPr bwMode="auto">
          <a:xfrm>
            <a:off x="457200" y="2819400"/>
            <a:ext cx="82296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38100" tIns="38100" rIns="38100" bIns="38100" numCol="1" anchor="t" anchorCtr="0" compatLnSpc="1">
            <a:prstTxWarp prst="textNoShape">
              <a:avLst/>
            </a:prstTxWarp>
          </a:bodyPr>
          <a:lstStyle/>
          <a:p>
            <a:pPr lvl="0"/>
            <a:r>
              <a:rPr lang="en-US">
                <a:sym typeface="Arial" charset="0"/>
              </a:rPr>
              <a:t>Click to edit Master text styles</a:t>
            </a:r>
          </a:p>
          <a:p>
            <a:pPr lvl="1"/>
            <a:r>
              <a:rPr lang="en-US">
                <a:sym typeface="Arial" charset="0"/>
              </a:rPr>
              <a:t>Second level</a:t>
            </a:r>
          </a:p>
          <a:p>
            <a:pPr lvl="2"/>
            <a:r>
              <a:rPr lang="en-US">
                <a:sym typeface="Arial" charset="0"/>
              </a:rPr>
              <a:t>Third level</a:t>
            </a:r>
          </a:p>
          <a:p>
            <a:pPr lvl="3"/>
            <a:r>
              <a:rPr lang="en-US">
                <a:sym typeface="Arial" charset="0"/>
              </a:rPr>
              <a:t>Fourth level</a:t>
            </a:r>
          </a:p>
          <a:p>
            <a:pPr lvl="4"/>
            <a:r>
              <a:rPr 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6591" r:id="rId1"/>
    <p:sldLayoutId id="2147486592" r:id="rId2"/>
    <p:sldLayoutId id="2147486593" r:id="rId3"/>
    <p:sldLayoutId id="2147486594" r:id="rId4"/>
    <p:sldLayoutId id="2147486595" r:id="rId5"/>
    <p:sldLayoutId id="2147486596" r:id="rId6"/>
    <p:sldLayoutId id="2147486597" r:id="rId7"/>
    <p:sldLayoutId id="2147486598" r:id="rId8"/>
    <p:sldLayoutId id="2147486599" r:id="rId9"/>
  </p:sldLayoutIdLst>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sym typeface="Arial Bold" panose="020B0704020202020204" pitchFamily="34" charset="0"/>
        </a:defRPr>
      </a:lvl1pPr>
      <a:lvl2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2pPr>
      <a:lvl3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3pPr>
      <a:lvl4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4pPr>
      <a:lvl5pPr algn="l" rtl="0" eaLnBrk="0" fontAlgn="base" hangingPunct="0">
        <a:spcBef>
          <a:spcPct val="0"/>
        </a:spcBef>
        <a:spcAft>
          <a:spcPct val="0"/>
        </a:spcAft>
        <a:defRPr sz="2800">
          <a:solidFill>
            <a:schemeClr val="tx1"/>
          </a:solidFill>
          <a:latin typeface="Arial Bold" charset="0"/>
          <a:ea typeface="ヒラギノ角ゴ ProN W6" charset="0"/>
          <a:cs typeface="ヒラギノ角ゴ ProN W6" charset="0"/>
          <a:sym typeface="Arial Bold" panose="020B0704020202020204" pitchFamily="34" charset="0"/>
        </a:defRPr>
      </a:lvl5pPr>
      <a:lvl6pPr marL="4572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8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1pPr>
      <a:lvl2pPr marL="704850" indent="-28575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2pPr>
      <a:lvl3pPr marL="11049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3pPr>
      <a:lvl4pPr marL="15621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4pPr>
      <a:lvl5pPr marL="2019300" indent="-228600" algn="l" rtl="0" eaLnBrk="0" fontAlgn="base" hangingPunct="0">
        <a:spcBef>
          <a:spcPts val="500"/>
        </a:spcBef>
        <a:spcAft>
          <a:spcPct val="0"/>
        </a:spcAft>
        <a:buClr>
          <a:srgbClr val="000000"/>
        </a:buClr>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5pPr>
      <a:lvl6pPr marL="24765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9337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33909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8481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hyperlink" Target="https://workforcedatatools.chrr.ohio-state.edu/hom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omj.ohio.gov/OMJResources/WorkforcePros.stm" TargetMode="External"/><Relationship Id="rId2" Type="http://schemas.openxmlformats.org/officeDocument/2006/relationships/hyperlink" Target="http://ohiolmi.com/proj/OhioJobOutlook.htm" TargetMode="External"/><Relationship Id="rId1" Type="http://schemas.openxmlformats.org/officeDocument/2006/relationships/slideLayout" Target="../slideLayouts/slideLayout12.xml"/><Relationship Id="rId4" Type="http://schemas.openxmlformats.org/officeDocument/2006/relationships/hyperlink" Target="https://workforcedatatools.chrr.ohio-state.edu/"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https://na01.safelinks.protection.outlook.com/?url=https://attendee.gotowebinar.com/register/50209595432541443&amp;data=02|01|Jmagill@highered.ohio.gov|d54fe65ad8e34a2aee1e08d6974bdde8|50f8fcc494d84f0784eb36ed57c7c8a2|0|1|636862749449990778&amp;sdata=LFsdEuHcWVFjshqw8dfC0wpNKtolg4ylDfR4gYv%2BSfU%3D&amp;reserved=0"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mailto:Kerissa.Jenkins@tos.ohio.gov" TargetMode="External"/><Relationship Id="rId2" Type="http://schemas.openxmlformats.org/officeDocument/2006/relationships/hyperlink" Target="mailto:jmagill@highered.ohio.gov" TargetMode="Externa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3" Type="http://schemas.openxmlformats.org/officeDocument/2006/relationships/hyperlink" Target="mailto:jmagill@highered.ohio.gov" TargetMode="External"/><Relationship Id="rId2" Type="http://schemas.openxmlformats.org/officeDocument/2006/relationships/hyperlink" Target="mailto:crice@highered.ohio.gov" TargetMode="Externa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title"/>
          </p:nvPr>
        </p:nvSpPr>
        <p:spPr>
          <a:xfrm>
            <a:off x="762000" y="1752600"/>
            <a:ext cx="8153400" cy="852488"/>
          </a:xfrm>
        </p:spPr>
        <p:txBody>
          <a:bodyPr anchor="b"/>
          <a:lstStyle/>
          <a:p>
            <a:pPr algn="l" eaLnBrk="1" hangingPunct="1">
              <a:defRPr/>
            </a:pPr>
            <a:r>
              <a:rPr lang="en-US" sz="2400" b="1" i="1" dirty="0" err="1" smtClean="0">
                <a:solidFill>
                  <a:srgbClr val="700017"/>
                </a:solidFill>
                <a:latin typeface="Calibri" pitchFamily="34" charset="0"/>
                <a:ea typeface="ヒラギノ角ゴ ProN W3" charset="-128"/>
                <a:cs typeface="Calibri" pitchFamily="34" charset="0"/>
                <a:sym typeface="Arial" pitchFamily="34" charset="0"/>
              </a:rPr>
              <a:t>SuccessBound</a:t>
            </a:r>
            <a:endParaRPr lang="en-US" sz="2400" b="1" i="1" dirty="0" smtClean="0">
              <a:solidFill>
                <a:srgbClr val="700017"/>
              </a:solidFill>
              <a:latin typeface="Calibri" pitchFamily="34" charset="0"/>
              <a:ea typeface="ヒラギノ角ゴ ProN W3" charset="-128"/>
              <a:cs typeface="Calibri" pitchFamily="34" charset="0"/>
              <a:sym typeface="Arial" pitchFamily="34" charset="0"/>
            </a:endParaRPr>
          </a:p>
        </p:txBody>
      </p:sp>
      <p:sp>
        <p:nvSpPr>
          <p:cNvPr id="73731" name="TextBox 3"/>
          <p:cNvSpPr txBox="1">
            <a:spLocks noChangeArrowheads="1"/>
          </p:cNvSpPr>
          <p:nvPr/>
        </p:nvSpPr>
        <p:spPr bwMode="auto">
          <a:xfrm>
            <a:off x="1447800" y="2808288"/>
            <a:ext cx="586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defRPr>
                <a:solidFill>
                  <a:srgbClr val="878787"/>
                </a:solidFill>
                <a:latin typeface="Arial" panose="020B0604020202020204" pitchFamily="34" charset="0"/>
                <a:ea typeface="ヒラギノ角ゴ ProN W3" charset="-128"/>
                <a:sym typeface="Arial" panose="020B0604020202020204" pitchFamily="34" charset="0"/>
              </a:defRPr>
            </a:lvl1pPr>
            <a:lvl2pPr marL="742950" indent="-28575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2pPr>
            <a:lvl3pPr marL="11430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defRPr>
                <a:solidFill>
                  <a:srgbClr val="878787"/>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defRPr>
                <a:solidFill>
                  <a:srgbClr val="878787"/>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pPr>
            <a:r>
              <a:rPr lang="en-US" altLang="en-US" sz="1400">
                <a:solidFill>
                  <a:srgbClr val="000000"/>
                </a:solidFill>
                <a:cs typeface="Arial" panose="020B0604020202020204" pitchFamily="34" charset="0"/>
                <a:sym typeface="Gill Sans" charset="0"/>
              </a:rPr>
              <a:t>Ohio Department of Higher Education Workforce Initiatives </a:t>
            </a:r>
          </a:p>
        </p:txBody>
      </p:sp>
      <p:cxnSp>
        <p:nvCxnSpPr>
          <p:cNvPr id="3" name="Straight Connector 2"/>
          <p:cNvCxnSpPr/>
          <p:nvPr/>
        </p:nvCxnSpPr>
        <p:spPr bwMode="auto">
          <a:xfrm>
            <a:off x="914400" y="2667000"/>
            <a:ext cx="6324600" cy="0"/>
          </a:xfrm>
          <a:prstGeom prst="line">
            <a:avLst/>
          </a:prstGeom>
          <a:solidFill>
            <a:schemeClr val="accent1"/>
          </a:solidFill>
          <a:ln w="25400" cap="flat" cmpd="sng" algn="ctr">
            <a:solidFill>
              <a:srgbClr val="F2001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Higher Education Workforce Initiatives</a:t>
            </a:r>
            <a:endParaRPr lang="en-US" dirty="0">
              <a:sym typeface="Arial Bold" charset="0"/>
            </a:endParaRPr>
          </a:p>
        </p:txBody>
      </p:sp>
      <p:sp>
        <p:nvSpPr>
          <p:cNvPr id="17410" name="Content Placeholder 4"/>
          <p:cNvSpPr>
            <a:spLocks noGrp="1"/>
          </p:cNvSpPr>
          <p:nvPr>
            <p:ph idx="1"/>
          </p:nvPr>
        </p:nvSpPr>
        <p:spPr/>
        <p:txBody>
          <a:bodyPr>
            <a:normAutofit/>
          </a:bodyPr>
          <a:lstStyle/>
          <a:p>
            <a:pPr>
              <a:defRPr/>
            </a:pPr>
            <a:r>
              <a:rPr lang="en-US" dirty="0" smtClean="0">
                <a:ea typeface="ＭＳ Ｐゴシック" charset="-128"/>
              </a:rPr>
              <a:t>OhioMeansJobs – Workforce Data Tools</a:t>
            </a:r>
          </a:p>
          <a:p>
            <a:pPr>
              <a:defRPr/>
            </a:pPr>
            <a:r>
              <a:rPr lang="en-US" dirty="0">
                <a:ea typeface="ＭＳ Ｐゴシック" charset="-128"/>
              </a:rPr>
              <a:t>Workforce Development Revolving Loan Program</a:t>
            </a:r>
          </a:p>
          <a:p>
            <a:pPr>
              <a:defRPr/>
            </a:pPr>
            <a:r>
              <a:rPr lang="en-US" dirty="0" smtClean="0">
                <a:ea typeface="ＭＳ Ｐゴシック" charset="-128"/>
              </a:rPr>
              <a:t>Regionally </a:t>
            </a:r>
            <a:r>
              <a:rPr lang="en-US" dirty="0">
                <a:ea typeface="ＭＳ Ｐゴシック" charset="-128"/>
              </a:rPr>
              <a:t>Aligned Priorities in Delivering Skills (RAPIDS)</a:t>
            </a:r>
          </a:p>
          <a:p>
            <a:pPr>
              <a:defRPr/>
            </a:pPr>
            <a:r>
              <a:rPr lang="en-US" dirty="0" smtClean="0">
                <a:ea typeface="ＭＳ Ｐゴシック" charset="-128"/>
              </a:rPr>
              <a:t>Apprenticeships</a:t>
            </a:r>
          </a:p>
          <a:p>
            <a:pPr>
              <a:defRPr/>
            </a:pPr>
            <a:r>
              <a:rPr lang="en-US" dirty="0" smtClean="0">
                <a:ea typeface="ＭＳ Ｐゴシック" charset="-128"/>
              </a:rPr>
              <a:t>Industry- and Sector-based Strategies</a:t>
            </a:r>
            <a:endParaRPr lang="en-US" dirty="0">
              <a:ea typeface="ＭＳ Ｐゴシック" charset="-128"/>
            </a:endParaRPr>
          </a:p>
          <a:p>
            <a:pPr>
              <a:defRPr/>
            </a:pPr>
            <a:r>
              <a:rPr lang="en-US" dirty="0" smtClean="0">
                <a:ea typeface="ＭＳ Ｐゴシック" charset="-128"/>
              </a:rPr>
              <a:t>Career </a:t>
            </a:r>
            <a:r>
              <a:rPr lang="en-US" dirty="0">
                <a:ea typeface="ＭＳ Ｐゴシック" charset="-128"/>
              </a:rPr>
              <a:t>Development/Student </a:t>
            </a:r>
            <a:r>
              <a:rPr lang="en-US" dirty="0" smtClean="0">
                <a:ea typeface="ＭＳ Ｐゴシック" charset="-128"/>
              </a:rPr>
              <a:t>Success</a:t>
            </a:r>
          </a:p>
          <a:p>
            <a:pPr>
              <a:defRPr/>
            </a:pPr>
            <a:r>
              <a:rPr lang="en-US" dirty="0" smtClean="0">
                <a:ea typeface="ＭＳ Ｐゴシック" charset="-128"/>
              </a:rPr>
              <a:t>Ohio </a:t>
            </a:r>
            <a:r>
              <a:rPr lang="en-US" dirty="0">
                <a:ea typeface="ＭＳ Ｐゴシック" charset="-128"/>
              </a:rPr>
              <a:t>Means Internships and Co-ops (OMIC)</a:t>
            </a:r>
          </a:p>
          <a:p>
            <a:pPr>
              <a:defRPr/>
            </a:pPr>
            <a:endParaRPr lang="en-US" dirty="0">
              <a:ea typeface="ＭＳ Ｐゴシック" charset="-128"/>
            </a:endParaRPr>
          </a:p>
        </p:txBody>
      </p:sp>
      <p:sp>
        <p:nvSpPr>
          <p:cNvPr id="6" name="Content Placeholder 4"/>
          <p:cNvSpPr txBox="1">
            <a:spLocks/>
          </p:cNvSpPr>
          <p:nvPr/>
        </p:nvSpPr>
        <p:spPr bwMode="auto">
          <a:xfrm>
            <a:off x="381000" y="762000"/>
            <a:ext cx="8001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endParaRPr lang="en-US" sz="2800" b="1" dirty="0" smtClean="0">
              <a:latin typeface="+mj-lt"/>
            </a:endParaRPr>
          </a:p>
        </p:txBody>
      </p:sp>
      <p:sp>
        <p:nvSpPr>
          <p:cNvPr id="74757" name="Line 2"/>
          <p:cNvSpPr>
            <a:spLocks noChangeShapeType="1"/>
          </p:cNvSpPr>
          <p:nvPr/>
        </p:nvSpPr>
        <p:spPr bwMode="auto">
          <a:xfrm>
            <a:off x="457200" y="1371600"/>
            <a:ext cx="8001000" cy="3175"/>
          </a:xfrm>
          <a:prstGeom prst="line">
            <a:avLst/>
          </a:prstGeom>
          <a:noFill/>
          <a:ln w="9525">
            <a:solidFill>
              <a:srgbClr val="F20017"/>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5662613" cy="709613"/>
          </a:xfrm>
        </p:spPr>
        <p:txBody>
          <a:bodyPr/>
          <a:lstStyle/>
          <a:p>
            <a:pPr>
              <a:defRPr/>
            </a:pPr>
            <a:r>
              <a:rPr lang="en-US" dirty="0" smtClean="0"/>
              <a:t>OhioMeansJobs – Workforce Data Tool</a:t>
            </a:r>
            <a:endParaRPr lang="en-US" dirty="0"/>
          </a:p>
        </p:txBody>
      </p:sp>
      <p:sp>
        <p:nvSpPr>
          <p:cNvPr id="3" name="Content Placeholder 2"/>
          <p:cNvSpPr>
            <a:spLocks noGrp="1"/>
          </p:cNvSpPr>
          <p:nvPr>
            <p:ph idx="1"/>
          </p:nvPr>
        </p:nvSpPr>
        <p:spPr>
          <a:xfrm>
            <a:off x="457200" y="2452688"/>
            <a:ext cx="8458200" cy="2271712"/>
          </a:xfrm>
        </p:spPr>
        <p:txBody>
          <a:bodyPr/>
          <a:lstStyle/>
          <a:p>
            <a:pPr>
              <a:defRPr/>
            </a:pPr>
            <a:r>
              <a:rPr lang="en-US" dirty="0" smtClean="0"/>
              <a:t>Historical and projected information on graduates in high demand fields</a:t>
            </a:r>
          </a:p>
          <a:p>
            <a:pPr>
              <a:defRPr/>
            </a:pPr>
            <a:r>
              <a:rPr lang="en-US" dirty="0" smtClean="0"/>
              <a:t>Projections on the demand for jobs today and tomorrow</a:t>
            </a:r>
          </a:p>
          <a:p>
            <a:pPr>
              <a:defRPr/>
            </a:pPr>
            <a:r>
              <a:rPr lang="en-US" dirty="0"/>
              <a:t>Identify </a:t>
            </a:r>
            <a:r>
              <a:rPr lang="en-US" dirty="0" smtClean="0"/>
              <a:t>potential earnings </a:t>
            </a:r>
            <a:endParaRPr lang="en-US" dirty="0"/>
          </a:p>
          <a:p>
            <a:pPr>
              <a:defRPr/>
            </a:pPr>
            <a:r>
              <a:rPr lang="en-US" dirty="0" smtClean="0"/>
              <a:t>Identify the number of skilled workers available</a:t>
            </a:r>
          </a:p>
          <a:p>
            <a:pPr>
              <a:defRPr/>
            </a:pPr>
            <a:r>
              <a:rPr lang="en-US" dirty="0" smtClean="0"/>
              <a:t>Contact information for institutions</a:t>
            </a:r>
          </a:p>
          <a:p>
            <a:pPr>
              <a:defRPr/>
            </a:pPr>
            <a:r>
              <a:rPr lang="en-US" dirty="0"/>
              <a:t>Workforce Data Tools </a:t>
            </a:r>
            <a:r>
              <a:rPr lang="en-US" dirty="0" smtClean="0"/>
              <a:t>- </a:t>
            </a:r>
            <a:r>
              <a:rPr lang="en-US" dirty="0" smtClean="0">
                <a:hlinkClick r:id="rId2"/>
              </a:rPr>
              <a:t>https</a:t>
            </a:r>
            <a:r>
              <a:rPr lang="en-US" dirty="0">
                <a:hlinkClick r:id="rId2"/>
              </a:rPr>
              <a:t>://</a:t>
            </a:r>
            <a:r>
              <a:rPr lang="en-US" dirty="0" smtClean="0">
                <a:hlinkClick r:id="rId2"/>
              </a:rPr>
              <a:t>workforcedatatools.chrr.ohio-state.edu/home</a:t>
            </a:r>
            <a:r>
              <a:rPr lang="en-US" dirty="0" smtClean="0"/>
              <a:t> </a:t>
            </a:r>
          </a:p>
          <a:p>
            <a:pPr marL="0" indent="0">
              <a:buNone/>
              <a:defRPr/>
            </a:pPr>
            <a:r>
              <a:rPr lang="en-US" dirty="0" smtClean="0"/>
              <a:t> </a:t>
            </a:r>
          </a:p>
          <a:p>
            <a:pPr>
              <a:defRPr/>
            </a:pPr>
            <a:endParaRPr lang="en-US" dirty="0" smtClean="0"/>
          </a:p>
          <a:p>
            <a:pPr>
              <a:defRPr/>
            </a:pPr>
            <a:endParaRPr lang="en-US" dirty="0"/>
          </a:p>
          <a:p>
            <a:pPr>
              <a:defRPr/>
            </a:pPr>
            <a:endParaRPr lang="en-US" dirty="0" smtClean="0"/>
          </a:p>
          <a:p>
            <a:pPr>
              <a:defRPr/>
            </a:pP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Workforce Data Tools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819400"/>
            <a:ext cx="7467600" cy="3048000"/>
          </a:xfrm>
        </p:spPr>
      </p:pic>
    </p:spTree>
    <p:extLst>
      <p:ext uri="{BB962C8B-B14F-4D97-AF65-F5344CB8AC3E}">
        <p14:creationId xmlns:p14="http://schemas.microsoft.com/office/powerpoint/2010/main" val="93410911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 descr="OhioMeansJobs - Workforce Supply Tool - Google Chrome"/>
          <p:cNvPicPr>
            <a:picLocks noChangeAspect="1"/>
          </p:cNvPicPr>
          <p:nvPr/>
        </p:nvPicPr>
        <p:blipFill>
          <a:blip r:embed="rId3">
            <a:extLst>
              <a:ext uri="{28A0092B-C50C-407E-A947-70E740481C1C}">
                <a14:useLocalDpi xmlns:a14="http://schemas.microsoft.com/office/drawing/2010/main" val="0"/>
              </a:ext>
            </a:extLst>
          </a:blip>
          <a:srcRect l="14948" t="8611" r="16209" b="885"/>
          <a:stretch>
            <a:fillRect/>
          </a:stretch>
        </p:blipFill>
        <p:spPr bwMode="auto">
          <a:xfrm>
            <a:off x="1357313" y="1447800"/>
            <a:ext cx="6605587"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descr="OhioMeansJobs - Workforce Supply Tool - Google Chrome"/>
          <p:cNvPicPr>
            <a:picLocks noChangeAspect="1"/>
          </p:cNvPicPr>
          <p:nvPr/>
        </p:nvPicPr>
        <p:blipFill>
          <a:blip r:embed="rId3">
            <a:extLst>
              <a:ext uri="{28A0092B-C50C-407E-A947-70E740481C1C}">
                <a14:useLocalDpi xmlns:a14="http://schemas.microsoft.com/office/drawing/2010/main" val="0"/>
              </a:ext>
            </a:extLst>
          </a:blip>
          <a:srcRect l="11475" t="8383" r="17052" b="1506"/>
          <a:stretch>
            <a:fillRect/>
          </a:stretch>
        </p:blipFill>
        <p:spPr bwMode="auto">
          <a:xfrm>
            <a:off x="1049338" y="1676400"/>
            <a:ext cx="6910387"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Employment Projections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2667000"/>
            <a:ext cx="7620000" cy="3352800"/>
          </a:xfrm>
        </p:spPr>
      </p:pic>
    </p:spTree>
    <p:extLst>
      <p:ext uri="{BB962C8B-B14F-4D97-AF65-F5344CB8AC3E}">
        <p14:creationId xmlns:p14="http://schemas.microsoft.com/office/powerpoint/2010/main" val="288114456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Workforce Revolving Loan Fund</a:t>
            </a:r>
            <a:endParaRPr lang="en-US" dirty="0">
              <a:sym typeface="Arial Bold" charset="0"/>
            </a:endParaRPr>
          </a:p>
        </p:txBody>
      </p:sp>
      <p:sp>
        <p:nvSpPr>
          <p:cNvPr id="3" name="Content Placeholder 2"/>
          <p:cNvSpPr>
            <a:spLocks noGrp="1"/>
          </p:cNvSpPr>
          <p:nvPr>
            <p:ph idx="1"/>
          </p:nvPr>
        </p:nvSpPr>
        <p:spPr>
          <a:xfrm>
            <a:off x="457200" y="2667000"/>
            <a:ext cx="8229600" cy="3048000"/>
          </a:xfrm>
        </p:spPr>
        <p:txBody>
          <a:bodyPr/>
          <a:lstStyle/>
          <a:p>
            <a:pPr>
              <a:defRPr/>
            </a:pPr>
            <a:r>
              <a:rPr lang="en-US" dirty="0"/>
              <a:t>The purpose of the program is to promote and encourage Ohio’s workforce development and job growth through educational training </a:t>
            </a:r>
            <a:r>
              <a:rPr lang="en-US" dirty="0" smtClean="0"/>
              <a:t>in </a:t>
            </a:r>
            <a:r>
              <a:rPr lang="en-US" dirty="0"/>
              <a:t>programs related to employment opportunities in growing fields. </a:t>
            </a:r>
            <a:endParaRPr lang="en-US" dirty="0" smtClean="0"/>
          </a:p>
        </p:txBody>
      </p:sp>
    </p:spTree>
    <p:extLst>
      <p:ext uri="{BB962C8B-B14F-4D97-AF65-F5344CB8AC3E}">
        <p14:creationId xmlns:p14="http://schemas.microsoft.com/office/powerpoint/2010/main" val="382565435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Workforce Loan Success	</a:t>
            </a:r>
            <a:endParaRPr lang="en-US" dirty="0"/>
          </a:p>
        </p:txBody>
      </p:sp>
      <p:sp>
        <p:nvSpPr>
          <p:cNvPr id="3" name="Content Placeholder 2"/>
          <p:cNvSpPr>
            <a:spLocks noGrp="1"/>
          </p:cNvSpPr>
          <p:nvPr>
            <p:ph idx="1"/>
          </p:nvPr>
        </p:nvSpPr>
        <p:spPr/>
        <p:txBody>
          <a:bodyPr/>
          <a:lstStyle/>
          <a:p>
            <a:r>
              <a:rPr lang="en-US" dirty="0" smtClean="0"/>
              <a:t>40 active grants</a:t>
            </a:r>
          </a:p>
          <a:p>
            <a:r>
              <a:rPr lang="en-US" dirty="0" smtClean="0"/>
              <a:t>81 funded programs</a:t>
            </a:r>
          </a:p>
          <a:p>
            <a:r>
              <a:rPr lang="en-US" dirty="0" smtClean="0"/>
              <a:t>Over 1,000 loans</a:t>
            </a:r>
            <a:endParaRPr lang="en-US" dirty="0"/>
          </a:p>
        </p:txBody>
      </p:sp>
    </p:spTree>
    <p:extLst>
      <p:ext uri="{BB962C8B-B14F-4D97-AF65-F5344CB8AC3E}">
        <p14:creationId xmlns:p14="http://schemas.microsoft.com/office/powerpoint/2010/main" val="392084897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685800"/>
          </a:xfrm>
        </p:spPr>
        <p:txBody>
          <a:bodyPr/>
          <a:lstStyle/>
          <a:p>
            <a:pPr>
              <a:defRPr/>
            </a:pPr>
            <a:r>
              <a:rPr lang="en-US" dirty="0" smtClean="0"/>
              <a:t>Program Structure</a:t>
            </a:r>
            <a:endParaRPr lang="en-US" dirty="0"/>
          </a:p>
        </p:txBody>
      </p:sp>
      <p:sp>
        <p:nvSpPr>
          <p:cNvPr id="3" name="Content Placeholder 2"/>
          <p:cNvSpPr>
            <a:spLocks noGrp="1"/>
          </p:cNvSpPr>
          <p:nvPr>
            <p:ph idx="1"/>
          </p:nvPr>
        </p:nvSpPr>
        <p:spPr>
          <a:xfrm>
            <a:off x="457200" y="2057400"/>
            <a:ext cx="8229600" cy="3810000"/>
          </a:xfrm>
        </p:spPr>
        <p:txBody>
          <a:bodyPr/>
          <a:lstStyle/>
          <a:p>
            <a:pPr>
              <a:defRPr/>
            </a:pPr>
            <a:r>
              <a:rPr lang="en-US" dirty="0"/>
              <a:t>Jointly administered by OHDE and Treasurer of </a:t>
            </a:r>
            <a:r>
              <a:rPr lang="en-US" dirty="0" smtClean="0"/>
              <a:t>State (TOS)</a:t>
            </a:r>
            <a:endParaRPr lang="en-US" dirty="0"/>
          </a:p>
          <a:p>
            <a:pPr lvl="1">
              <a:defRPr/>
            </a:pPr>
            <a:r>
              <a:rPr lang="en-US" dirty="0" smtClean="0"/>
              <a:t>Marketing</a:t>
            </a:r>
          </a:p>
          <a:p>
            <a:pPr lvl="1">
              <a:defRPr/>
            </a:pPr>
            <a:r>
              <a:rPr lang="en-US" dirty="0" smtClean="0"/>
              <a:t>Monitoring</a:t>
            </a:r>
          </a:p>
          <a:p>
            <a:pPr>
              <a:defRPr/>
            </a:pPr>
            <a:r>
              <a:rPr lang="en-US" dirty="0" smtClean="0"/>
              <a:t>ODHE</a:t>
            </a:r>
          </a:p>
          <a:p>
            <a:pPr lvl="1">
              <a:defRPr/>
            </a:pPr>
            <a:r>
              <a:rPr lang="en-US" dirty="0" smtClean="0"/>
              <a:t>Application review and approval</a:t>
            </a:r>
          </a:p>
          <a:p>
            <a:pPr>
              <a:defRPr/>
            </a:pPr>
            <a:r>
              <a:rPr lang="en-US" dirty="0" smtClean="0"/>
              <a:t>TOS</a:t>
            </a:r>
          </a:p>
          <a:p>
            <a:pPr lvl="1">
              <a:defRPr/>
            </a:pPr>
            <a:r>
              <a:rPr lang="en-US" dirty="0" smtClean="0"/>
              <a:t>Grant agreements</a:t>
            </a:r>
          </a:p>
          <a:p>
            <a:pPr lvl="1">
              <a:defRPr/>
            </a:pPr>
            <a:r>
              <a:rPr lang="en-US" dirty="0" smtClean="0"/>
              <a:t>Loan approval</a:t>
            </a:r>
          </a:p>
          <a:p>
            <a:pPr lvl="1">
              <a:defRPr/>
            </a:pPr>
            <a:r>
              <a:rPr lang="en-US" dirty="0" smtClean="0"/>
              <a:t>Loan disbursement</a:t>
            </a:r>
          </a:p>
          <a:p>
            <a:pPr lvl="1">
              <a:defRPr/>
            </a:pPr>
            <a:r>
              <a:rPr lang="en-US" dirty="0" smtClean="0"/>
              <a:t>Loan servicing</a:t>
            </a:r>
          </a:p>
          <a:p>
            <a:pPr lvl="1">
              <a:defRPr/>
            </a:pPr>
            <a:endParaRPr lang="en-US" dirty="0"/>
          </a:p>
        </p:txBody>
      </p:sp>
    </p:spTree>
    <p:extLst>
      <p:ext uri="{BB962C8B-B14F-4D97-AF65-F5344CB8AC3E}">
        <p14:creationId xmlns:p14="http://schemas.microsoft.com/office/powerpoint/2010/main" val="252590700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Workforce Development RLF process</a:t>
            </a:r>
            <a:endParaRPr lang="en-US" dirty="0"/>
          </a:p>
        </p:txBody>
      </p:sp>
      <p:graphicFrame>
        <p:nvGraphicFramePr>
          <p:cNvPr id="4" name="Content Placeholder 3"/>
          <p:cNvGraphicFramePr>
            <a:graphicFrameLocks noGrp="1"/>
          </p:cNvGraphicFramePr>
          <p:nvPr>
            <p:ph idx="1"/>
          </p:nvPr>
        </p:nvGraphicFramePr>
        <p:xfrm>
          <a:off x="457200" y="2819400"/>
          <a:ext cx="82296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68898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Workforce RLF</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Elements</a:t>
            </a:r>
          </a:p>
          <a:p>
            <a:pPr lvl="1">
              <a:defRPr/>
            </a:pPr>
            <a:r>
              <a:rPr lang="en-US" dirty="0" smtClean="0"/>
              <a:t>$250,000 per program</a:t>
            </a:r>
          </a:p>
          <a:p>
            <a:pPr lvl="2">
              <a:defRPr/>
            </a:pPr>
            <a:r>
              <a:rPr lang="en-US" dirty="0" smtClean="0"/>
              <a:t>Initial award approximately $100,000</a:t>
            </a:r>
          </a:p>
          <a:p>
            <a:pPr lvl="1">
              <a:defRPr/>
            </a:pPr>
            <a:r>
              <a:rPr lang="en-US" dirty="0" smtClean="0"/>
              <a:t>$10,000 - </a:t>
            </a:r>
            <a:r>
              <a:rPr lang="en-US" dirty="0"/>
              <a:t>m</a:t>
            </a:r>
            <a:r>
              <a:rPr lang="en-US" dirty="0" smtClean="0"/>
              <a:t>aximum loan per student</a:t>
            </a:r>
          </a:p>
          <a:p>
            <a:pPr>
              <a:defRPr/>
            </a:pPr>
            <a:r>
              <a:rPr lang="en-US" dirty="0" smtClean="0"/>
              <a:t>Three programs</a:t>
            </a:r>
          </a:p>
          <a:p>
            <a:pPr>
              <a:defRPr/>
            </a:pPr>
            <a:r>
              <a:rPr lang="en-US" dirty="0" smtClean="0"/>
              <a:t>$500,000 maximum funding at one time</a:t>
            </a:r>
          </a:p>
        </p:txBody>
      </p:sp>
    </p:spTree>
    <p:extLst>
      <p:ext uri="{BB962C8B-B14F-4D97-AF65-F5344CB8AC3E}">
        <p14:creationId xmlns:p14="http://schemas.microsoft.com/office/powerpoint/2010/main" val="64107764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Workforce Loan Application</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Keys</a:t>
            </a:r>
          </a:p>
          <a:p>
            <a:pPr lvl="1">
              <a:defRPr/>
            </a:pPr>
            <a:r>
              <a:rPr lang="en-US" dirty="0" smtClean="0"/>
              <a:t>Documented business support </a:t>
            </a:r>
          </a:p>
          <a:p>
            <a:pPr lvl="2">
              <a:defRPr/>
            </a:pPr>
            <a:r>
              <a:rPr lang="en-US" dirty="0" smtClean="0"/>
              <a:t>Need to hire and willingness to interview</a:t>
            </a:r>
          </a:p>
          <a:p>
            <a:pPr lvl="1">
              <a:defRPr/>
            </a:pPr>
            <a:r>
              <a:rPr lang="en-US" dirty="0" smtClean="0"/>
              <a:t>Tuition reimbursement encouraged</a:t>
            </a:r>
          </a:p>
          <a:p>
            <a:pPr lvl="2">
              <a:defRPr/>
            </a:pPr>
            <a:r>
              <a:rPr lang="en-US" dirty="0" smtClean="0"/>
              <a:t>CDL – student stays with a company receives assistance</a:t>
            </a:r>
          </a:p>
          <a:p>
            <a:pPr lvl="1">
              <a:defRPr/>
            </a:pPr>
            <a:r>
              <a:rPr lang="en-US" dirty="0" smtClean="0"/>
              <a:t>Institutional commitment</a:t>
            </a:r>
          </a:p>
          <a:p>
            <a:pPr>
              <a:defRPr/>
            </a:pPr>
            <a:endParaRPr lang="en-US" dirty="0"/>
          </a:p>
        </p:txBody>
      </p:sp>
    </p:spTree>
    <p:extLst>
      <p:ext uri="{BB962C8B-B14F-4D97-AF65-F5344CB8AC3E}">
        <p14:creationId xmlns:p14="http://schemas.microsoft.com/office/powerpoint/2010/main" val="167665061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Recruiting	</a:t>
            </a:r>
            <a:endParaRPr lang="en-US" dirty="0"/>
          </a:p>
        </p:txBody>
      </p:sp>
      <p:sp>
        <p:nvSpPr>
          <p:cNvPr id="3" name="Content Placeholder 2"/>
          <p:cNvSpPr>
            <a:spLocks noGrp="1"/>
          </p:cNvSpPr>
          <p:nvPr>
            <p:ph idx="1"/>
          </p:nvPr>
        </p:nvSpPr>
        <p:spPr/>
        <p:txBody>
          <a:bodyPr/>
          <a:lstStyle/>
          <a:p>
            <a:pPr>
              <a:defRPr/>
            </a:pPr>
            <a:r>
              <a:rPr lang="en-US" dirty="0" smtClean="0"/>
              <a:t>How will your institution find students?</a:t>
            </a:r>
          </a:p>
          <a:p>
            <a:pPr lvl="1">
              <a:defRPr/>
            </a:pPr>
            <a:r>
              <a:rPr lang="en-US" dirty="0" smtClean="0"/>
              <a:t>Marketing</a:t>
            </a:r>
          </a:p>
          <a:p>
            <a:pPr lvl="2">
              <a:defRPr/>
            </a:pPr>
            <a:r>
              <a:rPr lang="en-US" dirty="0" smtClean="0"/>
              <a:t>Geography</a:t>
            </a:r>
          </a:p>
          <a:p>
            <a:pPr lvl="2">
              <a:defRPr/>
            </a:pPr>
            <a:r>
              <a:rPr lang="en-US" dirty="0" smtClean="0"/>
              <a:t>Strategies</a:t>
            </a:r>
          </a:p>
          <a:p>
            <a:pPr lvl="1">
              <a:defRPr/>
            </a:pPr>
            <a:r>
              <a:rPr lang="en-US" dirty="0" smtClean="0"/>
              <a:t>References</a:t>
            </a:r>
          </a:p>
          <a:p>
            <a:pPr lvl="1">
              <a:defRPr/>
            </a:pPr>
            <a:r>
              <a:rPr lang="en-US" dirty="0" smtClean="0"/>
              <a:t>ODJFS partnerships</a:t>
            </a:r>
          </a:p>
          <a:p>
            <a:pPr lvl="1">
              <a:defRPr/>
            </a:pPr>
            <a:r>
              <a:rPr lang="en-US" dirty="0" smtClean="0"/>
              <a:t>Veterans</a:t>
            </a:r>
            <a:endParaRPr lang="en-US" dirty="0"/>
          </a:p>
        </p:txBody>
      </p:sp>
    </p:spTree>
    <p:extLst>
      <p:ext uri="{BB962C8B-B14F-4D97-AF65-F5344CB8AC3E}">
        <p14:creationId xmlns:p14="http://schemas.microsoft.com/office/powerpoint/2010/main" val="15480907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Loan Counseling </a:t>
            </a:r>
            <a:endParaRPr lang="en-US" dirty="0"/>
          </a:p>
        </p:txBody>
      </p:sp>
      <p:sp>
        <p:nvSpPr>
          <p:cNvPr id="3" name="Content Placeholder 2"/>
          <p:cNvSpPr>
            <a:spLocks noGrp="1"/>
          </p:cNvSpPr>
          <p:nvPr>
            <p:ph idx="1"/>
          </p:nvPr>
        </p:nvSpPr>
        <p:spPr/>
        <p:txBody>
          <a:bodyPr/>
          <a:lstStyle/>
          <a:p>
            <a:pPr>
              <a:defRPr/>
            </a:pPr>
            <a:r>
              <a:rPr lang="en-US" dirty="0" smtClean="0"/>
              <a:t>Specific to the Workforce program</a:t>
            </a:r>
          </a:p>
          <a:p>
            <a:pPr>
              <a:defRPr/>
            </a:pPr>
            <a:r>
              <a:rPr lang="en-US" dirty="0" smtClean="0"/>
              <a:t>Highlight repayment terms</a:t>
            </a:r>
          </a:p>
          <a:p>
            <a:pPr>
              <a:defRPr/>
            </a:pPr>
            <a:r>
              <a:rPr lang="en-US" dirty="0" smtClean="0"/>
              <a:t>Perils of non-payment</a:t>
            </a:r>
          </a:p>
          <a:p>
            <a:pPr>
              <a:defRPr/>
            </a:pPr>
            <a:r>
              <a:rPr lang="en-US" dirty="0" smtClean="0"/>
              <a:t>Loan counseling examples available</a:t>
            </a:r>
          </a:p>
          <a:p>
            <a:pPr>
              <a:defRPr/>
            </a:pPr>
            <a:r>
              <a:rPr lang="en-US" dirty="0" smtClean="0"/>
              <a:t>Review at the beginning and end of program</a:t>
            </a:r>
          </a:p>
          <a:p>
            <a:pPr lvl="1">
              <a:defRPr/>
            </a:pPr>
            <a:endParaRPr lang="en-US" dirty="0"/>
          </a:p>
        </p:txBody>
      </p:sp>
    </p:spTree>
    <p:extLst>
      <p:ext uri="{BB962C8B-B14F-4D97-AF65-F5344CB8AC3E}">
        <p14:creationId xmlns:p14="http://schemas.microsoft.com/office/powerpoint/2010/main" val="112132158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Loan Structuring Strategy	</a:t>
            </a:r>
            <a:endParaRPr lang="en-US" dirty="0"/>
          </a:p>
        </p:txBody>
      </p:sp>
      <p:sp>
        <p:nvSpPr>
          <p:cNvPr id="3" name="Content Placeholder 2"/>
          <p:cNvSpPr>
            <a:spLocks noGrp="1"/>
          </p:cNvSpPr>
          <p:nvPr>
            <p:ph idx="1"/>
          </p:nvPr>
        </p:nvSpPr>
        <p:spPr/>
        <p:txBody>
          <a:bodyPr/>
          <a:lstStyle/>
          <a:p>
            <a:pPr>
              <a:defRPr/>
            </a:pPr>
            <a:r>
              <a:rPr lang="en-US" dirty="0" smtClean="0"/>
              <a:t>Down payments by students</a:t>
            </a:r>
          </a:p>
          <a:p>
            <a:pPr>
              <a:defRPr/>
            </a:pPr>
            <a:r>
              <a:rPr lang="en-US" dirty="0"/>
              <a:t>Varied loan amounts depending on need</a:t>
            </a:r>
          </a:p>
          <a:p>
            <a:pPr>
              <a:defRPr/>
            </a:pPr>
            <a:r>
              <a:rPr lang="en-US" dirty="0" smtClean="0"/>
              <a:t>Revolving loan in combination with other funds</a:t>
            </a:r>
          </a:p>
          <a:p>
            <a:pPr>
              <a:defRPr/>
            </a:pPr>
            <a:r>
              <a:rPr lang="en-US" dirty="0" smtClean="0"/>
              <a:t>Average loan $5,000</a:t>
            </a:r>
          </a:p>
          <a:p>
            <a:pPr>
              <a:defRPr/>
            </a:pPr>
            <a:r>
              <a:rPr lang="en-US" dirty="0" smtClean="0"/>
              <a:t>No credit check</a:t>
            </a:r>
          </a:p>
        </p:txBody>
      </p:sp>
    </p:spTree>
    <p:extLst>
      <p:ext uri="{BB962C8B-B14F-4D97-AF65-F5344CB8AC3E}">
        <p14:creationId xmlns:p14="http://schemas.microsoft.com/office/powerpoint/2010/main" val="84993261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Occupational Data	</a:t>
            </a:r>
            <a:endParaRPr lang="en-US" dirty="0"/>
          </a:p>
        </p:txBody>
      </p:sp>
      <p:sp>
        <p:nvSpPr>
          <p:cNvPr id="3" name="Content Placeholder 2"/>
          <p:cNvSpPr>
            <a:spLocks noGrp="1"/>
          </p:cNvSpPr>
          <p:nvPr>
            <p:ph idx="1"/>
          </p:nvPr>
        </p:nvSpPr>
        <p:spPr/>
        <p:txBody>
          <a:bodyPr/>
          <a:lstStyle/>
          <a:p>
            <a:pPr>
              <a:defRPr/>
            </a:pPr>
            <a:r>
              <a:rPr lang="en-US" dirty="0" smtClean="0"/>
              <a:t>Demonstrated regional need</a:t>
            </a:r>
          </a:p>
          <a:p>
            <a:pPr lvl="1">
              <a:defRPr/>
            </a:pPr>
            <a:r>
              <a:rPr lang="en-US" dirty="0" smtClean="0"/>
              <a:t>OhioMeansJobs and Labor Market Indicator data</a:t>
            </a:r>
          </a:p>
          <a:p>
            <a:pPr lvl="1">
              <a:defRPr/>
            </a:pPr>
            <a:r>
              <a:rPr lang="en-US" dirty="0" smtClean="0">
                <a:hlinkClick r:id="rId2"/>
              </a:rPr>
              <a:t>http://ohiolmi.com/proj/OhioJobOutlook.htm</a:t>
            </a:r>
            <a:endParaRPr lang="en-US" dirty="0" smtClean="0"/>
          </a:p>
          <a:p>
            <a:pPr lvl="1">
              <a:defRPr/>
            </a:pPr>
            <a:r>
              <a:rPr lang="en-US" dirty="0" smtClean="0">
                <a:hlinkClick r:id="rId3"/>
              </a:rPr>
              <a:t>http://omj.ohio.gov/OMJResources/WorkforcePros.stm</a:t>
            </a:r>
            <a:endParaRPr lang="en-US" dirty="0" smtClean="0"/>
          </a:p>
          <a:p>
            <a:pPr lvl="1">
              <a:defRPr/>
            </a:pPr>
            <a:r>
              <a:rPr lang="en-US" dirty="0"/>
              <a:t> </a:t>
            </a:r>
            <a:r>
              <a:rPr lang="en-US" dirty="0">
                <a:hlinkClick r:id="rId4"/>
              </a:rPr>
              <a:t>https://workforcedatatools.chrr.ohio-state.edu</a:t>
            </a:r>
            <a:r>
              <a:rPr lang="en-US" dirty="0" smtClean="0">
                <a:hlinkClick r:id="rId4"/>
              </a:rPr>
              <a:t>/</a:t>
            </a:r>
            <a:r>
              <a:rPr lang="en-US" dirty="0" smtClean="0"/>
              <a:t> </a:t>
            </a:r>
            <a:endParaRPr lang="en-US" dirty="0"/>
          </a:p>
        </p:txBody>
      </p:sp>
    </p:spTree>
    <p:extLst>
      <p:ext uri="{BB962C8B-B14F-4D97-AF65-F5344CB8AC3E}">
        <p14:creationId xmlns:p14="http://schemas.microsoft.com/office/powerpoint/2010/main" val="307032729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Workforce Development Loan Administration	</a:t>
            </a:r>
            <a:endParaRPr lang="en-US" dirty="0"/>
          </a:p>
        </p:txBody>
      </p:sp>
      <p:sp>
        <p:nvSpPr>
          <p:cNvPr id="3" name="Content Placeholder 2"/>
          <p:cNvSpPr>
            <a:spLocks noGrp="1"/>
          </p:cNvSpPr>
          <p:nvPr>
            <p:ph idx="1"/>
          </p:nvPr>
        </p:nvSpPr>
        <p:spPr/>
        <p:txBody>
          <a:bodyPr/>
          <a:lstStyle/>
          <a:p>
            <a:r>
              <a:rPr lang="en-US" dirty="0" smtClean="0"/>
              <a:t>Treasurer of State and Value Recovery Group</a:t>
            </a:r>
          </a:p>
          <a:p>
            <a:pPr lvl="1"/>
            <a:r>
              <a:rPr lang="en-US" dirty="0" smtClean="0"/>
              <a:t>Support students during repayment</a:t>
            </a:r>
          </a:p>
          <a:p>
            <a:pPr lvl="1"/>
            <a:r>
              <a:rPr lang="en-US" dirty="0" smtClean="0"/>
              <a:t>Contact students when behind</a:t>
            </a:r>
          </a:p>
          <a:p>
            <a:r>
              <a:rPr lang="en-US" dirty="0" smtClean="0"/>
              <a:t>Institutional support and assistance critical </a:t>
            </a:r>
            <a:endParaRPr lang="en-US" dirty="0"/>
          </a:p>
        </p:txBody>
      </p:sp>
    </p:spTree>
    <p:extLst>
      <p:ext uri="{BB962C8B-B14F-4D97-AF65-F5344CB8AC3E}">
        <p14:creationId xmlns:p14="http://schemas.microsoft.com/office/powerpoint/2010/main" val="336710483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Informational call </a:t>
            </a:r>
            <a:endParaRPr lang="en-US" dirty="0"/>
          </a:p>
        </p:txBody>
      </p:sp>
      <p:sp>
        <p:nvSpPr>
          <p:cNvPr id="3" name="Content Placeholder 2"/>
          <p:cNvSpPr>
            <a:spLocks noGrp="1"/>
          </p:cNvSpPr>
          <p:nvPr>
            <p:ph idx="1"/>
          </p:nvPr>
        </p:nvSpPr>
        <p:spPr/>
        <p:txBody>
          <a:bodyPr/>
          <a:lstStyle/>
          <a:p>
            <a:pPr>
              <a:defRPr/>
            </a:pPr>
            <a:r>
              <a:rPr lang="en-US" dirty="0"/>
              <a:t>Informational call every Third Monday of the month at 2:15 PM.</a:t>
            </a:r>
          </a:p>
          <a:p>
            <a:pPr lvl="1">
              <a:defRPr/>
            </a:pPr>
            <a:r>
              <a:rPr lang="en-US" dirty="0"/>
              <a:t>Please register for Ohio Means Jobs Workforce Development Loan Program Informational Webinar on Mar 18, 2019 2:15 PM EDT at:</a:t>
            </a:r>
            <a:br>
              <a:rPr lang="en-US" dirty="0"/>
            </a:br>
            <a:r>
              <a:rPr lang="en-US" dirty="0"/>
              <a:t/>
            </a:r>
            <a:br>
              <a:rPr lang="en-US" dirty="0"/>
            </a:br>
            <a:r>
              <a:rPr lang="en-US" u="sng" dirty="0">
                <a:hlinkClick r:id="rId2"/>
              </a:rPr>
              <a:t>https://attendee.gotowebinar.com/register/50209595432541443</a:t>
            </a:r>
            <a:r>
              <a:rPr lang="en-US" dirty="0"/>
              <a:t/>
            </a:r>
            <a:br>
              <a:rPr lang="en-US" dirty="0"/>
            </a:br>
            <a:r>
              <a:rPr lang="en-US" dirty="0"/>
              <a:t/>
            </a:r>
            <a:br>
              <a:rPr lang="en-US" dirty="0"/>
            </a:br>
            <a:r>
              <a:rPr lang="en-US" dirty="0"/>
              <a:t>After registering, you will receive a confirmation email containing information about joining the webinar</a:t>
            </a:r>
          </a:p>
          <a:p>
            <a:endParaRPr lang="en-US" dirty="0"/>
          </a:p>
        </p:txBody>
      </p:sp>
    </p:spTree>
    <p:extLst>
      <p:ext uri="{BB962C8B-B14F-4D97-AF65-F5344CB8AC3E}">
        <p14:creationId xmlns:p14="http://schemas.microsoft.com/office/powerpoint/2010/main" val="372933314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Line 2"/>
          <p:cNvSpPr>
            <a:spLocks noChangeShapeType="1"/>
          </p:cNvSpPr>
          <p:nvPr/>
        </p:nvSpPr>
        <p:spPr bwMode="auto">
          <a:xfrm>
            <a:off x="2438400" y="2133600"/>
            <a:ext cx="3856038" cy="0"/>
          </a:xfrm>
          <a:prstGeom prst="line">
            <a:avLst/>
          </a:prstGeom>
          <a:noFill/>
          <a:ln w="9525">
            <a:solidFill>
              <a:srgbClr val="F20017"/>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Title 3"/>
          <p:cNvSpPr>
            <a:spLocks noGrp="1"/>
          </p:cNvSpPr>
          <p:nvPr>
            <p:ph type="ctrTitle"/>
          </p:nvPr>
        </p:nvSpPr>
        <p:spPr>
          <a:xfrm>
            <a:off x="685800" y="1447800"/>
            <a:ext cx="7772400" cy="838200"/>
          </a:xfrm>
        </p:spPr>
        <p:txBody>
          <a:bodyPr/>
          <a:lstStyle/>
          <a:p>
            <a:pPr algn="ctr">
              <a:defRPr/>
            </a:pPr>
            <a:r>
              <a:rPr lang="en-US" altLang="en-US" b="1" dirty="0">
                <a:solidFill>
                  <a:srgbClr val="000000"/>
                </a:solidFill>
                <a:latin typeface="Calibri" pitchFamily="34" charset="0"/>
                <a:sym typeface="Gill Sans" charset="0"/>
              </a:rPr>
              <a:t>THANK YOU</a:t>
            </a:r>
            <a:br>
              <a:rPr lang="en-US" altLang="en-US" b="1" dirty="0">
                <a:solidFill>
                  <a:srgbClr val="000000"/>
                </a:solidFill>
                <a:latin typeface="Calibri" pitchFamily="34" charset="0"/>
                <a:sym typeface="Gill Sans" charset="0"/>
              </a:rPr>
            </a:br>
            <a:endParaRPr lang="en-US" dirty="0">
              <a:sym typeface="Arial Bold" charset="0"/>
            </a:endParaRPr>
          </a:p>
        </p:txBody>
      </p:sp>
      <p:sp>
        <p:nvSpPr>
          <p:cNvPr id="3" name="Text Placeholder 2"/>
          <p:cNvSpPr>
            <a:spLocks noGrp="1"/>
          </p:cNvSpPr>
          <p:nvPr>
            <p:ph type="subTitle" idx="1"/>
          </p:nvPr>
        </p:nvSpPr>
        <p:spPr>
          <a:xfrm>
            <a:off x="1371600" y="2133600"/>
            <a:ext cx="6400800" cy="2971800"/>
          </a:xfrm>
        </p:spPr>
        <p:txBody>
          <a:bodyPr/>
          <a:lstStyle/>
          <a:p>
            <a:pPr>
              <a:defRPr/>
            </a:pPr>
            <a:endParaRPr lang="en-US" sz="1400" dirty="0"/>
          </a:p>
          <a:p>
            <a:pPr>
              <a:defRPr/>
            </a:pPr>
            <a:r>
              <a:rPr lang="en-US" sz="1400" dirty="0" smtClean="0"/>
              <a:t>John Magill</a:t>
            </a:r>
          </a:p>
          <a:p>
            <a:pPr>
              <a:defRPr/>
            </a:pPr>
            <a:r>
              <a:rPr lang="en-US" sz="1400" dirty="0" smtClean="0"/>
              <a:t>Assistant Deputy Chancellor, Economic Advancement</a:t>
            </a:r>
          </a:p>
          <a:p>
            <a:pPr>
              <a:defRPr/>
            </a:pPr>
            <a:r>
              <a:rPr lang="en-US" sz="1400" dirty="0" smtClean="0"/>
              <a:t>614-752-9530</a:t>
            </a:r>
          </a:p>
          <a:p>
            <a:pPr>
              <a:defRPr/>
            </a:pPr>
            <a:r>
              <a:rPr lang="en-US" sz="1400" dirty="0" smtClean="0">
                <a:hlinkClick r:id="rId2"/>
              </a:rPr>
              <a:t>jmagill@highered.ohio.gov</a:t>
            </a:r>
            <a:r>
              <a:rPr lang="en-US" dirty="0" smtClean="0"/>
              <a:t> </a:t>
            </a:r>
          </a:p>
          <a:p>
            <a:pPr>
              <a:defRPr/>
            </a:pPr>
            <a:endParaRPr lang="en-US" dirty="0" smtClean="0"/>
          </a:p>
          <a:p>
            <a:pPr eaLnBrk="1" hangingPunct="1">
              <a:lnSpc>
                <a:spcPct val="90000"/>
              </a:lnSpc>
              <a:tabLst>
                <a:tab pos="1146175" algn="l"/>
              </a:tabLst>
              <a:defRPr/>
            </a:pPr>
            <a:r>
              <a:rPr lang="en-US" sz="1400" dirty="0" smtClean="0">
                <a:cs typeface="Times New Roman" panose="02020603050405020304" pitchFamily="18" charset="0"/>
              </a:rPr>
              <a:t>Ohio </a:t>
            </a:r>
            <a:r>
              <a:rPr lang="en-US" sz="1400" dirty="0">
                <a:cs typeface="Times New Roman" panose="02020603050405020304" pitchFamily="18" charset="0"/>
              </a:rPr>
              <a:t>Treasurer of </a:t>
            </a:r>
            <a:r>
              <a:rPr lang="en-US" sz="1400" dirty="0" smtClean="0">
                <a:cs typeface="Times New Roman" panose="02020603050405020304" pitchFamily="18" charset="0"/>
              </a:rPr>
              <a:t>State</a:t>
            </a:r>
          </a:p>
          <a:p>
            <a:pPr eaLnBrk="1" hangingPunct="1">
              <a:lnSpc>
                <a:spcPct val="90000"/>
              </a:lnSpc>
              <a:tabLst>
                <a:tab pos="1146175" algn="l"/>
              </a:tabLst>
              <a:defRPr/>
            </a:pPr>
            <a:r>
              <a:rPr lang="en-US" sz="1400" dirty="0" smtClean="0">
                <a:cs typeface="Times New Roman" panose="02020603050405020304" pitchFamily="18" charset="0"/>
              </a:rPr>
              <a:t>Kerissa Jenkins</a:t>
            </a:r>
          </a:p>
          <a:p>
            <a:pPr eaLnBrk="1" hangingPunct="1">
              <a:lnSpc>
                <a:spcPct val="90000"/>
              </a:lnSpc>
              <a:tabLst>
                <a:tab pos="1146175" algn="l"/>
              </a:tabLst>
              <a:defRPr/>
            </a:pPr>
            <a:r>
              <a:rPr lang="en-US" sz="1400" dirty="0">
                <a:cs typeface="Times New Roman" panose="02020603050405020304" pitchFamily="18" charset="0"/>
              </a:rPr>
              <a:t>Workforce Development Officer</a:t>
            </a:r>
          </a:p>
          <a:p>
            <a:pPr eaLnBrk="1" hangingPunct="1">
              <a:lnSpc>
                <a:spcPct val="90000"/>
              </a:lnSpc>
              <a:tabLst>
                <a:tab pos="1146175" algn="l"/>
              </a:tabLst>
              <a:defRPr/>
            </a:pPr>
            <a:r>
              <a:rPr lang="en-US" sz="1400" dirty="0">
                <a:cs typeface="Times New Roman" panose="02020603050405020304" pitchFamily="18" charset="0"/>
              </a:rPr>
              <a:t>Phone: (614) </a:t>
            </a:r>
            <a:r>
              <a:rPr lang="en-US" sz="1400" dirty="0" smtClean="0">
                <a:cs typeface="Times New Roman" panose="02020603050405020304" pitchFamily="18" charset="0"/>
              </a:rPr>
              <a:t>728-4843</a:t>
            </a:r>
          </a:p>
          <a:p>
            <a:pPr eaLnBrk="1" hangingPunct="1">
              <a:lnSpc>
                <a:spcPct val="90000"/>
              </a:lnSpc>
              <a:tabLst>
                <a:tab pos="1146175" algn="l"/>
              </a:tabLst>
              <a:defRPr/>
            </a:pPr>
            <a:endParaRPr lang="en-US" sz="1400" dirty="0" smtClean="0">
              <a:cs typeface="Times New Roman" panose="02020603050405020304" pitchFamily="18" charset="0"/>
            </a:endParaRPr>
          </a:p>
          <a:p>
            <a:pPr eaLnBrk="1" hangingPunct="1">
              <a:lnSpc>
                <a:spcPct val="90000"/>
              </a:lnSpc>
              <a:tabLst>
                <a:tab pos="1146175" algn="l"/>
              </a:tabLst>
              <a:defRPr/>
            </a:pPr>
            <a:r>
              <a:rPr lang="en-US" sz="1400" dirty="0" smtClean="0">
                <a:hlinkClick r:id="rId3"/>
              </a:rPr>
              <a:t>Kerissa.Jenkins@tos.ohio.gov</a:t>
            </a:r>
            <a:r>
              <a:rPr lang="en-US" sz="1400" dirty="0" smtClean="0"/>
              <a:t> </a:t>
            </a:r>
            <a:endParaRPr lang="en-US" sz="1400" dirty="0"/>
          </a:p>
          <a:p>
            <a:pPr>
              <a:defRPr/>
            </a:pPr>
            <a:endParaRPr lang="en-US" dirty="0"/>
          </a:p>
        </p:txBody>
      </p:sp>
    </p:spTree>
    <p:extLst>
      <p:ext uri="{BB962C8B-B14F-4D97-AF65-F5344CB8AC3E}">
        <p14:creationId xmlns:p14="http://schemas.microsoft.com/office/powerpoint/2010/main" val="67969312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1524000"/>
            <a:ext cx="7651750"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346747348"/>
              </p:ext>
            </p:extLst>
          </p:nvPr>
        </p:nvGraphicFramePr>
        <p:xfrm>
          <a:off x="914400" y="1371600"/>
          <a:ext cx="6781800" cy="4876800"/>
        </p:xfrm>
        <a:graphic>
          <a:graphicData uri="http://schemas.openxmlformats.org/presentationml/2006/ole">
            <mc:AlternateContent xmlns:mc="http://schemas.openxmlformats.org/markup-compatibility/2006">
              <mc:Choice xmlns:v="urn:schemas-microsoft-com:vml" Requires="v">
                <p:oleObj spid="_x0000_s1038" name="Acrobat Document" r:id="rId3" imgW="5829165" imgH="7543680" progId="AcroExch.Document.DC">
                  <p:embed/>
                </p:oleObj>
              </mc:Choice>
              <mc:Fallback>
                <p:oleObj name="Acrobat Document" r:id="rId3" imgW="5829165" imgH="7543680" progId="AcroExch.Document.DC">
                  <p:embed/>
                  <p:pic>
                    <p:nvPicPr>
                      <p:cNvPr id="0" name=""/>
                      <p:cNvPicPr/>
                      <p:nvPr/>
                    </p:nvPicPr>
                    <p:blipFill>
                      <a:blip r:embed="rId4"/>
                      <a:stretch>
                        <a:fillRect/>
                      </a:stretch>
                    </p:blipFill>
                    <p:spPr>
                      <a:xfrm>
                        <a:off x="914400" y="1371600"/>
                        <a:ext cx="6781800" cy="4876800"/>
                      </a:xfrm>
                      <a:prstGeom prst="rect">
                        <a:avLst/>
                      </a:prstGeom>
                    </p:spPr>
                  </p:pic>
                </p:oleObj>
              </mc:Fallback>
            </mc:AlternateContent>
          </a:graphicData>
        </a:graphic>
      </p:graphicFrame>
    </p:spTree>
    <p:extLst>
      <p:ext uri="{BB962C8B-B14F-4D97-AF65-F5344CB8AC3E}">
        <p14:creationId xmlns:p14="http://schemas.microsoft.com/office/powerpoint/2010/main" val="260131405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431800"/>
          </a:xfrm>
        </p:spPr>
        <p:txBody>
          <a:bodyPr/>
          <a:lstStyle/>
          <a:p>
            <a:pPr>
              <a:defRPr/>
            </a:pPr>
            <a:r>
              <a:rPr lang="en-US" dirty="0" smtClean="0">
                <a:sym typeface="Arial Bold" charset="0"/>
              </a:rPr>
              <a:t>2018 Regional Investments</a:t>
            </a:r>
            <a:endParaRPr lang="en-US" dirty="0">
              <a:sym typeface="Arial Bold"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2161949"/>
              </p:ext>
            </p:extLst>
          </p:nvPr>
        </p:nvGraphicFramePr>
        <p:xfrm>
          <a:off x="457200" y="1828800"/>
          <a:ext cx="8229600" cy="4114776"/>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416000">
                <a:tc>
                  <a:txBody>
                    <a:bodyPr/>
                    <a:lstStyle/>
                    <a:p>
                      <a:r>
                        <a:rPr lang="en-US" sz="1400" dirty="0" smtClean="0"/>
                        <a:t>Region</a:t>
                      </a:r>
                      <a:endParaRPr lang="en-US" sz="1400" dirty="0"/>
                    </a:p>
                  </a:txBody>
                  <a:tcPr marT="45708" marB="45708"/>
                </a:tc>
                <a:tc>
                  <a:txBody>
                    <a:bodyPr/>
                    <a:lstStyle/>
                    <a:p>
                      <a:r>
                        <a:rPr lang="en-US" sz="1400" dirty="0" smtClean="0"/>
                        <a:t>Targeted Industries</a:t>
                      </a:r>
                      <a:endParaRPr lang="en-US" sz="1400" dirty="0"/>
                    </a:p>
                  </a:txBody>
                  <a:tcPr marT="45708" marB="45708"/>
                </a:tc>
                <a:extLst>
                  <a:ext uri="{0D108BD9-81ED-4DB2-BD59-A6C34878D82A}">
                    <a16:rowId xmlns:a16="http://schemas.microsoft.com/office/drawing/2014/main" val="10000"/>
                  </a:ext>
                </a:extLst>
              </a:tr>
              <a:tr h="416000">
                <a:tc>
                  <a:txBody>
                    <a:bodyPr/>
                    <a:lstStyle/>
                    <a:p>
                      <a:r>
                        <a:rPr lang="en-US" sz="1400" dirty="0" smtClean="0"/>
                        <a:t>Northeast</a:t>
                      </a:r>
                      <a:r>
                        <a:rPr lang="en-US" sz="1400" baseline="0" dirty="0" smtClean="0"/>
                        <a:t> Ohio-East</a:t>
                      </a:r>
                      <a:endParaRPr lang="en-US" sz="1400" dirty="0"/>
                    </a:p>
                  </a:txBody>
                  <a:tcPr marT="45708" marB="45708"/>
                </a:tc>
                <a:tc>
                  <a:txBody>
                    <a:bodyPr/>
                    <a:lstStyle/>
                    <a:p>
                      <a:r>
                        <a:rPr lang="en-US" sz="1400" dirty="0" smtClean="0"/>
                        <a:t>Advanced Manufacturing</a:t>
                      </a:r>
                      <a:endParaRPr lang="en-US" sz="1400" dirty="0"/>
                    </a:p>
                  </a:txBody>
                  <a:tcPr marT="45708" marB="45708"/>
                </a:tc>
                <a:extLst>
                  <a:ext uri="{0D108BD9-81ED-4DB2-BD59-A6C34878D82A}">
                    <a16:rowId xmlns:a16="http://schemas.microsoft.com/office/drawing/2014/main" val="10001"/>
                  </a:ext>
                </a:extLst>
              </a:tr>
              <a:tr h="416000">
                <a:tc>
                  <a:txBody>
                    <a:bodyPr/>
                    <a:lstStyle/>
                    <a:p>
                      <a:r>
                        <a:rPr lang="en-US" sz="1400" dirty="0" smtClean="0"/>
                        <a:t>Northeast Ohio – Central</a:t>
                      </a:r>
                      <a:endParaRPr lang="en-US" sz="1400" dirty="0"/>
                    </a:p>
                  </a:txBody>
                  <a:tcPr marT="45708" marB="45708"/>
                </a:tc>
                <a:tc>
                  <a:txBody>
                    <a:bodyPr/>
                    <a:lstStyle/>
                    <a:p>
                      <a:r>
                        <a:rPr lang="en-US" sz="1400" dirty="0" smtClean="0"/>
                        <a:t>Advanced</a:t>
                      </a:r>
                      <a:r>
                        <a:rPr lang="en-US" sz="1400" baseline="0" dirty="0" smtClean="0"/>
                        <a:t> Manufacturing/IT/Healthcare</a:t>
                      </a:r>
                      <a:endParaRPr lang="en-US" sz="1400" dirty="0"/>
                    </a:p>
                  </a:txBody>
                  <a:tcPr marT="45708" marB="45708"/>
                </a:tc>
                <a:extLst>
                  <a:ext uri="{0D108BD9-81ED-4DB2-BD59-A6C34878D82A}">
                    <a16:rowId xmlns:a16="http://schemas.microsoft.com/office/drawing/2014/main" val="10002"/>
                  </a:ext>
                </a:extLst>
              </a:tr>
              <a:tr h="416000">
                <a:tc>
                  <a:txBody>
                    <a:bodyPr/>
                    <a:lstStyle/>
                    <a:p>
                      <a:r>
                        <a:rPr lang="en-US" sz="1400" dirty="0" smtClean="0"/>
                        <a:t>Northeast Ohio – West</a:t>
                      </a:r>
                      <a:endParaRPr lang="en-US" sz="1400" dirty="0"/>
                    </a:p>
                  </a:txBody>
                  <a:tcPr marT="45708" marB="45708"/>
                </a:tc>
                <a:tc>
                  <a:txBody>
                    <a:bodyPr/>
                    <a:lstStyle/>
                    <a:p>
                      <a:r>
                        <a:rPr lang="en-US" sz="1400" dirty="0" smtClean="0"/>
                        <a:t>Advanced</a:t>
                      </a:r>
                      <a:r>
                        <a:rPr lang="en-US" sz="1400" baseline="0" dirty="0" smtClean="0"/>
                        <a:t> Manufacturing/Healthcare</a:t>
                      </a:r>
                      <a:endParaRPr lang="en-US" sz="1400" dirty="0"/>
                    </a:p>
                  </a:txBody>
                  <a:tcPr marT="45708" marB="45708"/>
                </a:tc>
                <a:extLst>
                  <a:ext uri="{0D108BD9-81ED-4DB2-BD59-A6C34878D82A}">
                    <a16:rowId xmlns:a16="http://schemas.microsoft.com/office/drawing/2014/main" val="10003"/>
                  </a:ext>
                </a:extLst>
              </a:tr>
              <a:tr h="416000">
                <a:tc>
                  <a:txBody>
                    <a:bodyPr/>
                    <a:lstStyle/>
                    <a:p>
                      <a:r>
                        <a:rPr lang="en-US" sz="1400" dirty="0" smtClean="0"/>
                        <a:t>Northwest</a:t>
                      </a:r>
                      <a:r>
                        <a:rPr lang="en-US" sz="1400" baseline="0" dirty="0" smtClean="0"/>
                        <a: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Advanced</a:t>
                      </a:r>
                      <a:r>
                        <a:rPr lang="en-US" sz="1400" baseline="0" dirty="0" smtClean="0"/>
                        <a:t> Manufacturing/IT</a:t>
                      </a:r>
                      <a:endParaRPr lang="en-US" sz="1400" dirty="0"/>
                    </a:p>
                  </a:txBody>
                  <a:tcPr marT="45708" marB="45708"/>
                </a:tc>
                <a:extLst>
                  <a:ext uri="{0D108BD9-81ED-4DB2-BD59-A6C34878D82A}">
                    <a16:rowId xmlns:a16="http://schemas.microsoft.com/office/drawing/2014/main" val="10004"/>
                  </a:ext>
                </a:extLst>
              </a:tr>
              <a:tr h="416000">
                <a:tc>
                  <a:txBody>
                    <a:bodyPr/>
                    <a:lstStyle/>
                    <a:p>
                      <a:r>
                        <a:rPr lang="en-US" sz="1400" dirty="0" smtClean="0"/>
                        <a:t>West</a:t>
                      </a:r>
                      <a:r>
                        <a:rPr lang="en-US" sz="1400" baseline="0" dirty="0" smtClean="0"/>
                        <a: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IT</a:t>
                      </a:r>
                      <a:endParaRPr lang="en-US" sz="1400" dirty="0"/>
                    </a:p>
                  </a:txBody>
                  <a:tcPr marT="45708" marB="45708"/>
                </a:tc>
                <a:extLst>
                  <a:ext uri="{0D108BD9-81ED-4DB2-BD59-A6C34878D82A}">
                    <a16:rowId xmlns:a16="http://schemas.microsoft.com/office/drawing/2014/main" val="10005"/>
                  </a:ext>
                </a:extLst>
              </a:tr>
              <a:tr h="416000">
                <a:tc>
                  <a:txBody>
                    <a:bodyPr/>
                    <a:lstStyle/>
                    <a:p>
                      <a:r>
                        <a:rPr lang="en-US" sz="1400" dirty="0" smtClean="0"/>
                        <a:t>Southwest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IT/Smart Building</a:t>
                      </a:r>
                      <a:endParaRPr lang="en-US" sz="1400" dirty="0"/>
                    </a:p>
                  </a:txBody>
                  <a:tcPr marT="45708" marB="45708"/>
                </a:tc>
                <a:extLst>
                  <a:ext uri="{0D108BD9-81ED-4DB2-BD59-A6C34878D82A}">
                    <a16:rowId xmlns:a16="http://schemas.microsoft.com/office/drawing/2014/main" val="10006"/>
                  </a:ext>
                </a:extLst>
              </a:tr>
              <a:tr h="518136">
                <a:tc>
                  <a:txBody>
                    <a:bodyPr/>
                    <a:lstStyle/>
                    <a:p>
                      <a:r>
                        <a:rPr lang="en-US" sz="1400" dirty="0" smtClean="0"/>
                        <a:t>Central Ohio</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Healthcare/Information</a:t>
                      </a:r>
                      <a:r>
                        <a:rPr lang="en-US" sz="1400" baseline="0" dirty="0" smtClean="0"/>
                        <a:t> Technology </a:t>
                      </a:r>
                      <a:r>
                        <a:rPr lang="en-US" sz="1400" dirty="0" smtClean="0"/>
                        <a:t>Advanced Manufacturing</a:t>
                      </a:r>
                      <a:endParaRPr lang="en-US" sz="1400" dirty="0"/>
                    </a:p>
                  </a:txBody>
                  <a:tcPr marT="45708" marB="45708"/>
                </a:tc>
                <a:extLst>
                  <a:ext uri="{0D108BD9-81ED-4DB2-BD59-A6C34878D82A}">
                    <a16:rowId xmlns:a16="http://schemas.microsoft.com/office/drawing/2014/main" val="10007"/>
                  </a:ext>
                </a:extLst>
              </a:tr>
              <a:tr h="379864">
                <a:tc>
                  <a:txBody>
                    <a:bodyPr/>
                    <a:lstStyle/>
                    <a:p>
                      <a:r>
                        <a:rPr lang="en-US" sz="1400" dirty="0" smtClean="0"/>
                        <a:t>Southeast</a:t>
                      </a:r>
                      <a:r>
                        <a:rPr lang="en-US" sz="1400" baseline="0" dirty="0" smtClean="0"/>
                        <a:t> Ohio-South</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IT/</a:t>
                      </a:r>
                      <a:r>
                        <a:rPr lang="en-US" sz="1400" dirty="0" smtClean="0"/>
                        <a:t>Healthcare/Advanced</a:t>
                      </a:r>
                      <a:r>
                        <a:rPr lang="en-US" sz="1400" baseline="0" dirty="0" smtClean="0"/>
                        <a:t> Manufacturing</a:t>
                      </a:r>
                      <a:endParaRPr lang="en-US" sz="1400" dirty="0"/>
                    </a:p>
                  </a:txBody>
                  <a:tcPr marT="45708" marB="45708"/>
                </a:tc>
                <a:extLst>
                  <a:ext uri="{0D108BD9-81ED-4DB2-BD59-A6C34878D82A}">
                    <a16:rowId xmlns:a16="http://schemas.microsoft.com/office/drawing/2014/main" val="10008"/>
                  </a:ext>
                </a:extLst>
              </a:tr>
              <a:tr h="304776">
                <a:tc>
                  <a:txBody>
                    <a:bodyPr/>
                    <a:lstStyle/>
                    <a:p>
                      <a:r>
                        <a:rPr lang="en-US" sz="1400" dirty="0" smtClean="0"/>
                        <a:t>Southeast</a:t>
                      </a:r>
                      <a:r>
                        <a:rPr lang="en-US" sz="1400" baseline="0" dirty="0" smtClean="0"/>
                        <a:t> Ohio – North</a:t>
                      </a:r>
                      <a:endParaRPr lang="en-US" sz="1400" dirty="0"/>
                    </a:p>
                  </a:txBody>
                  <a:tcPr marT="45708" marB="45708"/>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Healthcare/Advanced</a:t>
                      </a:r>
                      <a:r>
                        <a:rPr lang="en-US" sz="1400" baseline="0" dirty="0" smtClean="0"/>
                        <a:t> Manufacturing</a:t>
                      </a:r>
                      <a:endParaRPr lang="en-US" sz="1400" dirty="0"/>
                    </a:p>
                  </a:txBody>
                  <a:tcPr marT="45708" marB="45708"/>
                </a:tc>
                <a:extLst>
                  <a:ext uri="{0D108BD9-81ED-4DB2-BD59-A6C34878D82A}">
                    <a16:rowId xmlns:a16="http://schemas.microsoft.com/office/drawing/2014/main" val="10009"/>
                  </a:ext>
                </a:extLst>
              </a:tr>
            </a:tbl>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2018 RAPIDS 4 </a:t>
            </a:r>
            <a:endParaRPr lang="en-US" dirty="0">
              <a:sym typeface="Arial Bold" charset="0"/>
            </a:endParaRPr>
          </a:p>
        </p:txBody>
      </p:sp>
      <p:sp>
        <p:nvSpPr>
          <p:cNvPr id="8" name="Content Placeholder 7"/>
          <p:cNvSpPr>
            <a:spLocks noGrp="1"/>
          </p:cNvSpPr>
          <p:nvPr>
            <p:ph idx="1"/>
          </p:nvPr>
        </p:nvSpPr>
        <p:spPr>
          <a:xfrm>
            <a:off x="457200" y="2667000"/>
            <a:ext cx="8229600" cy="3048000"/>
          </a:xfrm>
        </p:spPr>
        <p:txBody>
          <a:bodyPr/>
          <a:lstStyle/>
          <a:p>
            <a:pPr>
              <a:defRPr/>
            </a:pPr>
            <a:r>
              <a:rPr lang="en-US" dirty="0" smtClean="0"/>
              <a:t>Regional focus</a:t>
            </a:r>
          </a:p>
          <a:p>
            <a:pPr>
              <a:defRPr/>
            </a:pPr>
            <a:r>
              <a:rPr lang="en-US" dirty="0" smtClean="0"/>
              <a:t>Institutional collaboration</a:t>
            </a:r>
          </a:p>
          <a:p>
            <a:pPr lvl="1">
              <a:defRPr/>
            </a:pPr>
            <a:r>
              <a:rPr lang="en-US" dirty="0" smtClean="0"/>
              <a:t>Public and non-profit colleges and universities</a:t>
            </a:r>
          </a:p>
          <a:p>
            <a:pPr lvl="1">
              <a:defRPr/>
            </a:pPr>
            <a:r>
              <a:rPr lang="en-US" dirty="0" smtClean="0"/>
              <a:t>Ohio Technical Centers</a:t>
            </a:r>
          </a:p>
          <a:p>
            <a:pPr>
              <a:defRPr/>
            </a:pPr>
            <a:r>
              <a:rPr lang="en-US" dirty="0" smtClean="0"/>
              <a:t>Allocation per region</a:t>
            </a:r>
          </a:p>
          <a:p>
            <a:pPr>
              <a:defRPr/>
            </a:pPr>
            <a:r>
              <a:rPr lang="en-US" dirty="0" smtClean="0"/>
              <a:t>Strong business support</a:t>
            </a:r>
          </a:p>
          <a:p>
            <a:pPr>
              <a:defRPr/>
            </a:pPr>
            <a:r>
              <a:rPr lang="en-US" dirty="0" smtClean="0"/>
              <a:t>Equipment for education and training for in-demand </a:t>
            </a:r>
            <a:r>
              <a:rPr lang="en-US" dirty="0"/>
              <a:t>o</a:t>
            </a:r>
            <a:r>
              <a:rPr lang="en-US" dirty="0" smtClean="0"/>
              <a:t>ccupations</a:t>
            </a:r>
            <a:endParaRPr lang="en-US" dirty="0"/>
          </a:p>
        </p:txBody>
      </p:sp>
      <p:pic>
        <p:nvPicPr>
          <p:cNvPr id="8192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438775"/>
            <a:ext cx="6667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3200"/>
            <a:ext cx="8229600" cy="355600"/>
          </a:xfrm>
        </p:spPr>
        <p:txBody>
          <a:bodyPr/>
          <a:lstStyle/>
          <a:p>
            <a:pPr>
              <a:defRPr/>
            </a:pPr>
            <a:r>
              <a:rPr lang="en-US" dirty="0" smtClean="0"/>
              <a:t>Equipment</a:t>
            </a:r>
            <a:endParaRPr lang="en-US" dirty="0"/>
          </a:p>
        </p:txBody>
      </p:sp>
      <p:pic>
        <p:nvPicPr>
          <p:cNvPr id="3074" name="Picture 2" descr="Incumbent wor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214199"/>
            <a:ext cx="3114675"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985837" y="5368314"/>
            <a:ext cx="8229600" cy="3048000"/>
          </a:xfrm>
        </p:spPr>
        <p:txBody>
          <a:bodyPr/>
          <a:lstStyle/>
          <a:p>
            <a:endParaRPr lang="en-US" dirty="0"/>
          </a:p>
        </p:txBody>
      </p:sp>
      <p:pic>
        <p:nvPicPr>
          <p:cNvPr id="3075" name="Picture 3" descr="CNC Plasma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61466"/>
            <a:ext cx="25431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Down Draft Grinding Booths and Vi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3684" y="3982915"/>
            <a:ext cx="27813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3200"/>
            <a:ext cx="8229600" cy="812800"/>
          </a:xfrm>
        </p:spPr>
        <p:txBody>
          <a:bodyPr/>
          <a:lstStyle/>
          <a:p>
            <a:pPr>
              <a:defRPr/>
            </a:pPr>
            <a:r>
              <a:rPr lang="en-US" dirty="0" smtClean="0"/>
              <a:t>Equipment</a:t>
            </a:r>
            <a:endParaRPr lang="en-US" dirty="0"/>
          </a:p>
        </p:txBody>
      </p:sp>
      <p:pic>
        <p:nvPicPr>
          <p:cNvPr id="7" name="Content Placeholder 6"/>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438400"/>
            <a:ext cx="1828800" cy="3655646"/>
          </a:xfrm>
          <a:prstGeom prst="rect">
            <a:avLst/>
          </a:prstGeom>
          <a:noFill/>
        </p:spPr>
      </p:pic>
      <p:pic>
        <p:nvPicPr>
          <p:cNvPr id="8" name="Content Placeholder 7"/>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694074" y="2271346"/>
            <a:ext cx="2992726" cy="2498095"/>
          </a:xfrm>
          <a:prstGeom prst="rect">
            <a:avLst/>
          </a:prstGeom>
          <a:noFill/>
        </p:spPr>
      </p:pic>
      <p:pic>
        <p:nvPicPr>
          <p:cNvPr id="9" name="Content Placeholder 8" descr="XYZ UV Laser Printe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303585"/>
            <a:ext cx="2820216"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Equipment</a:t>
            </a:r>
            <a:endParaRPr lang="en-US" dirty="0"/>
          </a:p>
        </p:txBody>
      </p:sp>
      <p:pic>
        <p:nvPicPr>
          <p:cNvPr id="8" name="Content Placeholder 7"/>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14595" y="3362509"/>
            <a:ext cx="3923809" cy="2952381"/>
          </a:xfrm>
          <a:prstGeom prst="rect">
            <a:avLst/>
          </a:prstGeom>
          <a:noFill/>
        </p:spPr>
      </p:pic>
      <p:sp>
        <p:nvSpPr>
          <p:cNvPr id="5" name="Content Placeholder 4"/>
          <p:cNvSpPr>
            <a:spLocks noGrp="1"/>
          </p:cNvSpPr>
          <p:nvPr>
            <p:ph sz="half" idx="2"/>
          </p:nvPr>
        </p:nvSpPr>
        <p:spPr>
          <a:xfrm>
            <a:off x="9977437" y="5481637"/>
            <a:ext cx="4038600" cy="4038600"/>
          </a:xfrm>
        </p:spPr>
        <p:txBody>
          <a:bodyPr/>
          <a:lstStyle/>
          <a:p>
            <a:endParaRPr lang="en-US" dirty="0"/>
          </a:p>
        </p:txBody>
      </p:sp>
      <p:pic>
        <p:nvPicPr>
          <p:cNvPr id="2050" name="Picture 2" descr="RAPIDS_photo_telemedic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667000"/>
            <a:ext cx="2581275"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Equipment</a:t>
            </a:r>
            <a:endParaRPr lang="en-US" dirty="0"/>
          </a:p>
        </p:txBody>
      </p:sp>
      <p:pic>
        <p:nvPicPr>
          <p:cNvPr id="5" name="Content Placeholder 4" descr="L:\Economic_Advancement\RAPIDS-Noncredit Jobs Training Fund\RAPIDS Semi-Annual Report\Qualtrics 2018\Reports 2018\West\Clark State\Photos\Medical technologies equipment2.jpg"/>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424940" y="3438005"/>
            <a:ext cx="2103120" cy="2801389"/>
          </a:xfrm>
          <a:prstGeom prst="rect">
            <a:avLst/>
          </a:prstGeom>
          <a:noFill/>
          <a:ln>
            <a:noFill/>
          </a:ln>
        </p:spPr>
      </p:pic>
      <p:pic>
        <p:nvPicPr>
          <p:cNvPr id="6" name="Content Placeholder 5" descr="Disaster_Tent"/>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3347102"/>
            <a:ext cx="4038600" cy="2983195"/>
          </a:xfrm>
          <a:prstGeom prst="rect">
            <a:avLst/>
          </a:prstGeom>
          <a:noFill/>
          <a:ln>
            <a:noFill/>
          </a:ln>
        </p:spPr>
      </p:pic>
    </p:spTree>
    <p:extLst>
      <p:ext uri="{BB962C8B-B14F-4D97-AF65-F5344CB8AC3E}">
        <p14:creationId xmlns:p14="http://schemas.microsoft.com/office/powerpoint/2010/main" val="263920769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sym typeface="Arial Bold" charset="0"/>
            </a:endParaRPr>
          </a:p>
        </p:txBody>
      </p:sp>
      <p:pic>
        <p:nvPicPr>
          <p:cNvPr id="8194" name="Picture 2"/>
          <p:cNvPicPr>
            <a:picLocks noGrp="1" noChangeAspect="1" noChangeArrowheads="1"/>
          </p:cNvPicPr>
          <p:nvPr>
            <p:ph idx="1"/>
          </p:nvPr>
        </p:nvPicPr>
        <p:blipFill>
          <a:blip r:embed="rId2"/>
          <a:srcRect/>
          <a:stretch>
            <a:fillRect/>
          </a:stretch>
        </p:blipFill>
        <p:spPr>
          <a:xfrm>
            <a:off x="415925" y="1447800"/>
            <a:ext cx="7889875" cy="4495800"/>
          </a:xfrm>
          <a:extLst>
            <a:ext uri="{909E8E84-426E-40DD-AFC4-6F175D3DCCD1}">
              <a14:hiddenFill xmlns:a14="http://schemas.microsoft.com/office/drawing/2010/main">
                <a:solidFill>
                  <a:schemeClr val="accent1"/>
                </a:solidFill>
              </a14:hiddenFill>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OMIC – Funded Activities</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smtClean="0"/>
              <a:t>Regional marketing </a:t>
            </a:r>
          </a:p>
          <a:p>
            <a:pPr>
              <a:defRPr/>
            </a:pPr>
            <a:r>
              <a:rPr lang="en-US" dirty="0" smtClean="0"/>
              <a:t>Engagement with College Credit Plus students</a:t>
            </a:r>
          </a:p>
          <a:p>
            <a:pPr>
              <a:defRPr/>
            </a:pPr>
            <a:r>
              <a:rPr lang="en-US" dirty="0" smtClean="0"/>
              <a:t>Local partnerships with small-medium sized companies</a:t>
            </a:r>
          </a:p>
          <a:p>
            <a:pPr>
              <a:defRPr/>
            </a:pPr>
            <a:r>
              <a:rPr lang="en-US" dirty="0"/>
              <a:t>Support for student travel and housing </a:t>
            </a:r>
            <a:endParaRPr lang="en-US" dirty="0" smtClean="0"/>
          </a:p>
          <a:p>
            <a:pPr>
              <a:defRPr/>
            </a:pPr>
            <a:r>
              <a:rPr lang="en-US" dirty="0" smtClean="0"/>
              <a:t>Internship </a:t>
            </a:r>
            <a:r>
              <a:rPr lang="en-US" dirty="0"/>
              <a:t>preparation courses </a:t>
            </a:r>
            <a:r>
              <a:rPr lang="en-US" dirty="0" smtClean="0"/>
              <a:t>developed with business</a:t>
            </a:r>
            <a:endParaRPr lang="en-US" dirty="0"/>
          </a:p>
          <a:p>
            <a:pPr>
              <a:defRPr/>
            </a:pPr>
            <a:r>
              <a:rPr lang="en-US" dirty="0" smtClean="0"/>
              <a:t>Business subsidies </a:t>
            </a:r>
            <a:r>
              <a:rPr lang="en-US" dirty="0"/>
              <a:t>on sliding scale </a:t>
            </a:r>
          </a:p>
          <a:p>
            <a:pPr>
              <a:defRPr/>
            </a:pPr>
            <a:endParaRPr lang="en-US" dirty="0" smtClean="0"/>
          </a:p>
          <a:p>
            <a:pPr>
              <a:defRPr/>
            </a:pPr>
            <a:endParaRPr lang="en-US" dirty="0" smtClean="0"/>
          </a:p>
          <a:p>
            <a:pPr>
              <a:defRPr/>
            </a:pP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Student Engagement and Career Fairs </a:t>
            </a:r>
            <a:endParaRPr lang="en-US" dirty="0"/>
          </a:p>
        </p:txBody>
      </p:sp>
      <p:pic>
        <p:nvPicPr>
          <p:cNvPr id="4" name="Content Placeholder 3"/>
          <p:cNvPicPr>
            <a:picLocks noGrp="1" noChangeAspect="1"/>
          </p:cNvPicPr>
          <p:nvPr>
            <p:ph idx="1"/>
          </p:nvPr>
        </p:nvPicPr>
        <p:blipFill>
          <a:blip r:embed="rId2"/>
          <a:stretch>
            <a:fillRect/>
          </a:stretch>
        </p:blipFill>
        <p:spPr>
          <a:xfrm>
            <a:off x="812800" y="2819400"/>
            <a:ext cx="3046413" cy="3124200"/>
          </a:xfrm>
        </p:spPr>
      </p:pic>
      <p:pic>
        <p:nvPicPr>
          <p:cNvPr id="9933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668588"/>
            <a:ext cx="2860675"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Top Industries	</a:t>
            </a:r>
            <a:endParaRPr lang="en-US" dirty="0">
              <a:sym typeface="Arial Bold" charset="0"/>
            </a:endParaRPr>
          </a:p>
        </p:txBody>
      </p:sp>
      <p:graphicFrame>
        <p:nvGraphicFramePr>
          <p:cNvPr id="4" name="Content Placeholder 3"/>
          <p:cNvGraphicFramePr>
            <a:graphicFrameLocks noGrp="1"/>
          </p:cNvGraphicFramePr>
          <p:nvPr>
            <p:ph idx="1"/>
          </p:nvPr>
        </p:nvGraphicFramePr>
        <p:xfrm>
          <a:off x="457200" y="2819400"/>
          <a:ext cx="8229600" cy="2967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80">
                <a:tc>
                  <a:txBody>
                    <a:bodyPr/>
                    <a:lstStyle/>
                    <a:p>
                      <a:r>
                        <a:rPr lang="en-US" sz="1800" dirty="0" smtClean="0"/>
                        <a:t>Industry</a:t>
                      </a:r>
                      <a:endParaRPr lang="en-US" sz="1800" dirty="0"/>
                    </a:p>
                  </a:txBody>
                  <a:tcPr marT="45724" marB="45724"/>
                </a:tc>
                <a:tc>
                  <a:txBody>
                    <a:bodyPr/>
                    <a:lstStyle/>
                    <a:p>
                      <a:r>
                        <a:rPr lang="en-US" sz="1800" dirty="0" smtClean="0"/>
                        <a:t>Percent Participation</a:t>
                      </a:r>
                      <a:endParaRPr lang="en-US" sz="1800" dirty="0"/>
                    </a:p>
                  </a:txBody>
                  <a:tcPr marT="45724" marB="45724"/>
                </a:tc>
                <a:extLst>
                  <a:ext uri="{0D108BD9-81ED-4DB2-BD59-A6C34878D82A}">
                    <a16:rowId xmlns:a16="http://schemas.microsoft.com/office/drawing/2014/main" val="10000"/>
                  </a:ext>
                </a:extLst>
              </a:tr>
              <a:tr h="370880">
                <a:tc>
                  <a:txBody>
                    <a:bodyPr/>
                    <a:lstStyle/>
                    <a:p>
                      <a:r>
                        <a:rPr lang="en-US" sz="1800" dirty="0" smtClean="0"/>
                        <a:t>Manufacturing</a:t>
                      </a:r>
                      <a:endParaRPr lang="en-US" sz="1800" dirty="0"/>
                    </a:p>
                  </a:txBody>
                  <a:tcPr marT="45724" marB="45724"/>
                </a:tc>
                <a:tc>
                  <a:txBody>
                    <a:bodyPr/>
                    <a:lstStyle/>
                    <a:p>
                      <a:r>
                        <a:rPr lang="en-US" sz="1800" dirty="0" smtClean="0"/>
                        <a:t>42%</a:t>
                      </a:r>
                      <a:endParaRPr lang="en-US" sz="1800" dirty="0"/>
                    </a:p>
                  </a:txBody>
                  <a:tcPr marT="45724" marB="45724"/>
                </a:tc>
                <a:extLst>
                  <a:ext uri="{0D108BD9-81ED-4DB2-BD59-A6C34878D82A}">
                    <a16:rowId xmlns:a16="http://schemas.microsoft.com/office/drawing/2014/main" val="10001"/>
                  </a:ext>
                </a:extLst>
              </a:tr>
              <a:tr h="370880">
                <a:tc>
                  <a:txBody>
                    <a:bodyPr/>
                    <a:lstStyle/>
                    <a:p>
                      <a:r>
                        <a:rPr lang="en-US" sz="1800" dirty="0" smtClean="0"/>
                        <a:t>Professional and Technical Services</a:t>
                      </a:r>
                      <a:endParaRPr lang="en-US" sz="1800" dirty="0"/>
                    </a:p>
                  </a:txBody>
                  <a:tcPr marT="45724" marB="45724"/>
                </a:tc>
                <a:tc>
                  <a:txBody>
                    <a:bodyPr/>
                    <a:lstStyle/>
                    <a:p>
                      <a:r>
                        <a:rPr lang="en-US" sz="1800" dirty="0" smtClean="0"/>
                        <a:t>14%</a:t>
                      </a:r>
                      <a:endParaRPr lang="en-US" sz="1800" dirty="0"/>
                    </a:p>
                  </a:txBody>
                  <a:tcPr marT="45724" marB="45724"/>
                </a:tc>
                <a:extLst>
                  <a:ext uri="{0D108BD9-81ED-4DB2-BD59-A6C34878D82A}">
                    <a16:rowId xmlns:a16="http://schemas.microsoft.com/office/drawing/2014/main" val="10002"/>
                  </a:ext>
                </a:extLst>
              </a:tr>
              <a:tr h="370880">
                <a:tc>
                  <a:txBody>
                    <a:bodyPr/>
                    <a:lstStyle/>
                    <a:p>
                      <a:r>
                        <a:rPr lang="en-US" sz="1800" dirty="0" smtClean="0"/>
                        <a:t>Other Services</a:t>
                      </a:r>
                      <a:endParaRPr lang="en-US" sz="1800" dirty="0"/>
                    </a:p>
                  </a:txBody>
                  <a:tcPr marT="45724" marB="45724"/>
                </a:tc>
                <a:tc>
                  <a:txBody>
                    <a:bodyPr/>
                    <a:lstStyle/>
                    <a:p>
                      <a:r>
                        <a:rPr lang="en-US" sz="1800" dirty="0" smtClean="0"/>
                        <a:t>  8%</a:t>
                      </a:r>
                      <a:endParaRPr lang="en-US" sz="1800" dirty="0"/>
                    </a:p>
                  </a:txBody>
                  <a:tcPr marT="45724" marB="45724"/>
                </a:tc>
                <a:extLst>
                  <a:ext uri="{0D108BD9-81ED-4DB2-BD59-A6C34878D82A}">
                    <a16:rowId xmlns:a16="http://schemas.microsoft.com/office/drawing/2014/main" val="1327049868"/>
                  </a:ext>
                </a:extLst>
              </a:tr>
              <a:tr h="370880">
                <a:tc>
                  <a:txBody>
                    <a:bodyPr/>
                    <a:lstStyle/>
                    <a:p>
                      <a:r>
                        <a:rPr lang="en-US" sz="1800" dirty="0" smtClean="0"/>
                        <a:t>Finance and Insurance</a:t>
                      </a:r>
                      <a:endParaRPr lang="en-US" sz="1800" dirty="0"/>
                    </a:p>
                  </a:txBody>
                  <a:tcPr marT="45724" marB="45724"/>
                </a:tc>
                <a:tc>
                  <a:txBody>
                    <a:bodyPr/>
                    <a:lstStyle/>
                    <a:p>
                      <a:r>
                        <a:rPr lang="en-US" sz="1800" dirty="0" smtClean="0"/>
                        <a:t>  6%</a:t>
                      </a:r>
                      <a:endParaRPr lang="en-US" sz="1800" dirty="0"/>
                    </a:p>
                  </a:txBody>
                  <a:tcPr marT="45724" marB="45724"/>
                </a:tc>
                <a:extLst>
                  <a:ext uri="{0D108BD9-81ED-4DB2-BD59-A6C34878D82A}">
                    <a16:rowId xmlns:a16="http://schemas.microsoft.com/office/drawing/2014/main" val="10003"/>
                  </a:ext>
                </a:extLst>
              </a:tr>
              <a:tr h="370880">
                <a:tc>
                  <a:txBody>
                    <a:bodyPr/>
                    <a:lstStyle/>
                    <a:p>
                      <a:r>
                        <a:rPr lang="en-US" sz="1800" dirty="0" smtClean="0"/>
                        <a:t>Retail Trade</a:t>
                      </a:r>
                      <a:endParaRPr lang="en-US" sz="1800" dirty="0"/>
                    </a:p>
                  </a:txBody>
                  <a:tcPr marT="45724" marB="45724"/>
                </a:tc>
                <a:tc>
                  <a:txBody>
                    <a:bodyPr/>
                    <a:lstStyle/>
                    <a:p>
                      <a:r>
                        <a:rPr lang="en-US" sz="1800" dirty="0" smtClean="0"/>
                        <a:t>  5%</a:t>
                      </a:r>
                      <a:endParaRPr lang="en-US" sz="1800" dirty="0"/>
                    </a:p>
                  </a:txBody>
                  <a:tcPr marT="45724" marB="45724"/>
                </a:tc>
                <a:extLst>
                  <a:ext uri="{0D108BD9-81ED-4DB2-BD59-A6C34878D82A}">
                    <a16:rowId xmlns:a16="http://schemas.microsoft.com/office/drawing/2014/main" val="1869229925"/>
                  </a:ext>
                </a:extLst>
              </a:tr>
              <a:tr h="370880">
                <a:tc>
                  <a:txBody>
                    <a:bodyPr/>
                    <a:lstStyle/>
                    <a:p>
                      <a:r>
                        <a:rPr lang="en-US" sz="1800" dirty="0" smtClean="0"/>
                        <a:t>Information</a:t>
                      </a:r>
                      <a:endParaRPr lang="en-US" sz="1800" dirty="0"/>
                    </a:p>
                  </a:txBody>
                  <a:tcPr marT="45724" marB="45724"/>
                </a:tc>
                <a:tc>
                  <a:txBody>
                    <a:bodyPr/>
                    <a:lstStyle/>
                    <a:p>
                      <a:r>
                        <a:rPr lang="en-US" sz="1800" dirty="0" smtClean="0"/>
                        <a:t>  5%</a:t>
                      </a:r>
                      <a:endParaRPr lang="en-US" sz="1800" dirty="0"/>
                    </a:p>
                  </a:txBody>
                  <a:tcPr marT="45724" marB="45724"/>
                </a:tc>
                <a:extLst>
                  <a:ext uri="{0D108BD9-81ED-4DB2-BD59-A6C34878D82A}">
                    <a16:rowId xmlns:a16="http://schemas.microsoft.com/office/drawing/2014/main" val="10004"/>
                  </a:ext>
                </a:extLst>
              </a:tr>
              <a:tr h="370880">
                <a:tc>
                  <a:txBody>
                    <a:bodyPr/>
                    <a:lstStyle/>
                    <a:p>
                      <a:r>
                        <a:rPr lang="en-US" sz="1800" dirty="0" smtClean="0"/>
                        <a:t>Construction</a:t>
                      </a:r>
                      <a:endParaRPr lang="en-US" sz="1800" dirty="0"/>
                    </a:p>
                  </a:txBody>
                  <a:tcPr marT="45724" marB="45724"/>
                </a:tc>
                <a:tc>
                  <a:txBody>
                    <a:bodyPr/>
                    <a:lstStyle/>
                    <a:p>
                      <a:r>
                        <a:rPr lang="en-US" sz="1800" dirty="0" smtClean="0"/>
                        <a:t>  3%</a:t>
                      </a:r>
                      <a:endParaRPr lang="en-US" sz="1800" dirty="0"/>
                    </a:p>
                  </a:txBody>
                  <a:tcPr marT="45724" marB="45724"/>
                </a:tc>
                <a:extLst>
                  <a:ext uri="{0D108BD9-81ED-4DB2-BD59-A6C34878D82A}">
                    <a16:rowId xmlns:a16="http://schemas.microsoft.com/office/drawing/2014/main" val="10005"/>
                  </a:ext>
                </a:extLst>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Apprenticeships</a:t>
            </a:r>
            <a:endParaRPr lang="en-US" dirty="0"/>
          </a:p>
        </p:txBody>
      </p:sp>
      <p:sp>
        <p:nvSpPr>
          <p:cNvPr id="3" name="Content Placeholder 2"/>
          <p:cNvSpPr>
            <a:spLocks noGrp="1"/>
          </p:cNvSpPr>
          <p:nvPr>
            <p:ph sz="half" idx="1"/>
          </p:nvPr>
        </p:nvSpPr>
        <p:spPr/>
        <p:txBody>
          <a:bodyPr/>
          <a:lstStyle/>
          <a:p>
            <a:pPr>
              <a:defRPr/>
            </a:pPr>
            <a:r>
              <a:rPr lang="en-US" sz="2000" dirty="0" smtClean="0"/>
              <a:t>Cooperation with the Apprenticeship Ohio</a:t>
            </a:r>
          </a:p>
          <a:p>
            <a:pPr lvl="1">
              <a:defRPr/>
            </a:pPr>
            <a:r>
              <a:rPr lang="en-US" sz="2000" dirty="0" smtClean="0"/>
              <a:t>Registered Apprenticeships</a:t>
            </a:r>
          </a:p>
          <a:p>
            <a:pPr>
              <a:defRPr/>
            </a:pPr>
            <a:r>
              <a:rPr lang="en-US" sz="2000" dirty="0" smtClean="0"/>
              <a:t>Pilot program with Community Colleges</a:t>
            </a:r>
          </a:p>
          <a:p>
            <a:pPr>
              <a:defRPr/>
            </a:pPr>
            <a:r>
              <a:rPr lang="en-US" sz="2000" dirty="0" smtClean="0"/>
              <a:t>Exploring opportunities to expand with Ohio Technical Centers</a:t>
            </a:r>
          </a:p>
          <a:p>
            <a:pPr marL="0" indent="0">
              <a:buFont typeface="Arial" panose="020B0604020202020204" pitchFamily="34" charset="0"/>
              <a:buNone/>
              <a:defRPr/>
            </a:pPr>
            <a:endParaRPr lang="en-US" dirty="0"/>
          </a:p>
        </p:txBody>
      </p:sp>
      <p:sp>
        <p:nvSpPr>
          <p:cNvPr id="5" name="Content Placeholder 4"/>
          <p:cNvSpPr>
            <a:spLocks noGrp="1"/>
          </p:cNvSpPr>
          <p:nvPr>
            <p:ph sz="half" idx="2"/>
          </p:nvPr>
        </p:nvSpPr>
        <p:spPr/>
        <p:txBody>
          <a:bodyPr/>
          <a:lstStyle/>
          <a:p>
            <a:pPr>
              <a:defRPr/>
            </a:pPr>
            <a:endParaRPr lang="en-US" dirty="0"/>
          </a:p>
        </p:txBody>
      </p:sp>
      <p:pic>
        <p:nvPicPr>
          <p:cNvPr id="10138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4290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Manufacturing</a:t>
            </a:r>
            <a:endParaRPr lang="en-US" dirty="0">
              <a:sym typeface="Arial Bold" charset="0"/>
            </a:endParaRPr>
          </a:p>
        </p:txBody>
      </p:sp>
      <p:sp>
        <p:nvSpPr>
          <p:cNvPr id="3" name="Content Placeholder 2"/>
          <p:cNvSpPr>
            <a:spLocks noGrp="1"/>
          </p:cNvSpPr>
          <p:nvPr>
            <p:ph sz="half" idx="1"/>
          </p:nvPr>
        </p:nvSpPr>
        <p:spPr/>
        <p:txBody>
          <a:bodyPr/>
          <a:lstStyle/>
          <a:p>
            <a:pPr>
              <a:defRPr/>
            </a:pPr>
            <a:r>
              <a:rPr lang="en-US" sz="2000" dirty="0" smtClean="0"/>
              <a:t>Increase the pipeline of talent</a:t>
            </a:r>
          </a:p>
          <a:p>
            <a:pPr lvl="1">
              <a:defRPr/>
            </a:pPr>
            <a:r>
              <a:rPr lang="en-US" sz="2000" dirty="0" smtClean="0"/>
              <a:t>Improve and deepen skills</a:t>
            </a:r>
          </a:p>
          <a:p>
            <a:pPr lvl="1">
              <a:defRPr/>
            </a:pPr>
            <a:r>
              <a:rPr lang="en-US" sz="2000" dirty="0" smtClean="0"/>
              <a:t>Identify new skills</a:t>
            </a:r>
          </a:p>
          <a:p>
            <a:pPr>
              <a:defRPr/>
            </a:pPr>
            <a:r>
              <a:rPr lang="en-US" sz="2400" dirty="0" err="1" smtClean="0"/>
              <a:t>Technet</a:t>
            </a:r>
            <a:endParaRPr lang="en-US" sz="2400" dirty="0" smtClean="0"/>
          </a:p>
          <a:p>
            <a:pPr lvl="1">
              <a:defRPr/>
            </a:pPr>
            <a:r>
              <a:rPr lang="en-US" sz="2000" dirty="0" smtClean="0"/>
              <a:t>23 community colleges</a:t>
            </a:r>
          </a:p>
          <a:p>
            <a:pPr lvl="1">
              <a:defRPr/>
            </a:pPr>
            <a:r>
              <a:rPr lang="en-US" sz="2000" dirty="0" smtClean="0"/>
              <a:t>5 universities</a:t>
            </a:r>
          </a:p>
          <a:p>
            <a:pPr lvl="1">
              <a:defRPr/>
            </a:pPr>
            <a:r>
              <a:rPr lang="en-US" sz="2000" dirty="0" smtClean="0"/>
              <a:t>Ohio Manufacturers Association</a:t>
            </a:r>
          </a:p>
          <a:p>
            <a:pPr>
              <a:defRPr/>
            </a:pPr>
            <a:endParaRPr lang="en-US" dirty="0"/>
          </a:p>
        </p:txBody>
      </p:sp>
      <p:sp>
        <p:nvSpPr>
          <p:cNvPr id="4" name="Content Placeholder 3"/>
          <p:cNvSpPr>
            <a:spLocks noGrp="1"/>
          </p:cNvSpPr>
          <p:nvPr>
            <p:ph sz="half" idx="2"/>
          </p:nvPr>
        </p:nvSpPr>
        <p:spPr/>
        <p:txBody>
          <a:bodyPr/>
          <a:lstStyle/>
          <a:p>
            <a:pPr>
              <a:defRPr/>
            </a:pPr>
            <a:r>
              <a:rPr lang="en-US" sz="2000" dirty="0" smtClean="0"/>
              <a:t>Review </a:t>
            </a:r>
            <a:r>
              <a:rPr lang="en-US" sz="2000" dirty="0"/>
              <a:t>of the place of industry certificates</a:t>
            </a:r>
          </a:p>
          <a:p>
            <a:pPr>
              <a:defRPr/>
            </a:pPr>
            <a:r>
              <a:rPr lang="en-US" sz="2000" dirty="0"/>
              <a:t>Foundational courses</a:t>
            </a:r>
          </a:p>
          <a:p>
            <a:pPr>
              <a:defRPr/>
            </a:pPr>
            <a:r>
              <a:rPr lang="en-US" sz="2000" dirty="0"/>
              <a:t>Image and </a:t>
            </a:r>
            <a:r>
              <a:rPr lang="en-US" sz="2000" dirty="0" smtClean="0"/>
              <a:t>marketing</a:t>
            </a:r>
            <a:endParaRPr lang="en-US" sz="2000" dirty="0"/>
          </a:p>
          <a:p>
            <a:pPr>
              <a:defRPr/>
            </a:pPr>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Advanced Technology- IT</a:t>
            </a:r>
            <a:endParaRPr lang="en-US" dirty="0">
              <a:sym typeface="Arial Bold" charset="0"/>
            </a:endParaRPr>
          </a:p>
        </p:txBody>
      </p:sp>
      <p:sp>
        <p:nvSpPr>
          <p:cNvPr id="3" name="Content Placeholder 2"/>
          <p:cNvSpPr>
            <a:spLocks noGrp="1"/>
          </p:cNvSpPr>
          <p:nvPr>
            <p:ph idx="1"/>
          </p:nvPr>
        </p:nvSpPr>
        <p:spPr/>
        <p:txBody>
          <a:bodyPr/>
          <a:lstStyle/>
          <a:p>
            <a:pPr>
              <a:defRPr/>
            </a:pPr>
            <a:r>
              <a:rPr lang="en-US" dirty="0"/>
              <a:t>Cyber </a:t>
            </a:r>
            <a:r>
              <a:rPr lang="en-US" dirty="0" smtClean="0"/>
              <a:t>Security – OC3 </a:t>
            </a:r>
          </a:p>
          <a:p>
            <a:pPr lvl="1">
              <a:defRPr/>
            </a:pPr>
            <a:r>
              <a:rPr lang="en-US" dirty="0" smtClean="0"/>
              <a:t>Education sub committee</a:t>
            </a:r>
          </a:p>
          <a:p>
            <a:pPr lvl="1">
              <a:defRPr/>
            </a:pPr>
            <a:r>
              <a:rPr lang="en-US" dirty="0" smtClean="0"/>
              <a:t>List of programs</a:t>
            </a:r>
            <a:endParaRPr lang="en-US" dirty="0"/>
          </a:p>
          <a:p>
            <a:pPr>
              <a:defRPr/>
            </a:pPr>
            <a:r>
              <a:rPr lang="en-US" dirty="0"/>
              <a:t>Business partners</a:t>
            </a:r>
          </a:p>
          <a:p>
            <a:pPr lvl="1">
              <a:defRPr/>
            </a:pPr>
            <a:r>
              <a:rPr lang="en-US" dirty="0" smtClean="0"/>
              <a:t>Producers of technology</a:t>
            </a:r>
          </a:p>
          <a:p>
            <a:pPr lvl="1">
              <a:defRPr/>
            </a:pPr>
            <a:r>
              <a:rPr lang="en-US" dirty="0" smtClean="0"/>
              <a:t>Consumers of technology</a:t>
            </a:r>
          </a:p>
          <a:p>
            <a:pPr>
              <a:defRPr/>
            </a:pPr>
            <a:r>
              <a:rPr lang="en-US" dirty="0" smtClean="0"/>
              <a:t>Developed cyber-range</a:t>
            </a:r>
            <a:endParaRPr lang="en-US" dirty="0"/>
          </a:p>
        </p:txBody>
      </p:sp>
      <p:pic>
        <p:nvPicPr>
          <p:cNvPr id="103428" name="Picture 3"/>
          <p:cNvPicPr>
            <a:picLocks noChangeAspect="1"/>
          </p:cNvPicPr>
          <p:nvPr/>
        </p:nvPicPr>
        <p:blipFill>
          <a:blip r:embed="rId2">
            <a:extLst>
              <a:ext uri="{28A0092B-C50C-407E-A947-70E740481C1C}">
                <a14:useLocalDpi xmlns:a14="http://schemas.microsoft.com/office/drawing/2010/main" val="0"/>
              </a:ext>
            </a:extLst>
          </a:blip>
          <a:srcRect b="12000"/>
          <a:stretch>
            <a:fillRect/>
          </a:stretch>
        </p:blipFill>
        <p:spPr bwMode="auto">
          <a:xfrm>
            <a:off x="5715000" y="3124200"/>
            <a:ext cx="27543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ym typeface="Arial Bold" charset="0"/>
              </a:rPr>
              <a:t>Construction</a:t>
            </a:r>
            <a:endParaRPr lang="en-US" dirty="0">
              <a:sym typeface="Arial Bold" charset="0"/>
            </a:endParaRPr>
          </a:p>
        </p:txBody>
      </p:sp>
      <p:sp>
        <p:nvSpPr>
          <p:cNvPr id="3" name="Content Placeholder 2"/>
          <p:cNvSpPr>
            <a:spLocks noGrp="1"/>
          </p:cNvSpPr>
          <p:nvPr>
            <p:ph sz="half" idx="1"/>
          </p:nvPr>
        </p:nvSpPr>
        <p:spPr/>
        <p:txBody>
          <a:bodyPr/>
          <a:lstStyle/>
          <a:p>
            <a:pPr>
              <a:defRPr/>
            </a:pPr>
            <a:r>
              <a:rPr lang="en-US" sz="2400" dirty="0" smtClean="0"/>
              <a:t>Strong and growing business demand</a:t>
            </a:r>
          </a:p>
          <a:p>
            <a:pPr>
              <a:defRPr/>
            </a:pPr>
            <a:r>
              <a:rPr lang="en-US" sz="2400" dirty="0" smtClean="0"/>
              <a:t>Coordination with technical </a:t>
            </a:r>
            <a:r>
              <a:rPr lang="en-US" sz="2400" dirty="0"/>
              <a:t>c</a:t>
            </a:r>
            <a:r>
              <a:rPr lang="en-US" sz="2400" dirty="0" smtClean="0"/>
              <a:t>enters and community </a:t>
            </a:r>
            <a:r>
              <a:rPr lang="en-US" sz="2400" dirty="0"/>
              <a:t>c</a:t>
            </a:r>
            <a:r>
              <a:rPr lang="en-US" sz="2400" dirty="0" smtClean="0"/>
              <a:t>olleges</a:t>
            </a:r>
          </a:p>
          <a:p>
            <a:pPr>
              <a:defRPr/>
            </a:pPr>
            <a:r>
              <a:rPr lang="en-US" sz="2400" dirty="0" smtClean="0"/>
              <a:t>Promote certificates and credentials</a:t>
            </a:r>
          </a:p>
          <a:p>
            <a:pPr>
              <a:defRPr/>
            </a:pPr>
            <a:r>
              <a:rPr lang="en-US" sz="2400" dirty="0" smtClean="0"/>
              <a:t>Image and marketing</a:t>
            </a:r>
            <a:endParaRPr lang="en-US" sz="2400" dirty="0"/>
          </a:p>
        </p:txBody>
      </p:sp>
      <p:pic>
        <p:nvPicPr>
          <p:cNvPr id="7" name="Content Placeholder 6"/>
          <p:cNvPicPr>
            <a:picLocks noGrp="1" noChangeAspect="1"/>
          </p:cNvPicPr>
          <p:nvPr>
            <p:ph sz="half" idx="2"/>
          </p:nvPr>
        </p:nvPicPr>
        <p:blipFill>
          <a:blip r:embed="rId2"/>
          <a:stretch>
            <a:fillRect/>
          </a:stretch>
        </p:blipFill>
        <p:spPr>
          <a:xfrm>
            <a:off x="4800600" y="2209800"/>
            <a:ext cx="4038600" cy="1966913"/>
          </a:xfrm>
        </p:spPr>
      </p:pic>
      <p:pic>
        <p:nvPicPr>
          <p:cNvPr id="10445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343400"/>
            <a:ext cx="3251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Career Development/Student Success</a:t>
            </a:r>
            <a:endParaRPr lang="en-US" dirty="0"/>
          </a:p>
        </p:txBody>
      </p:sp>
      <p:sp>
        <p:nvSpPr>
          <p:cNvPr id="5" name="Content Placeholder 4"/>
          <p:cNvSpPr>
            <a:spLocks noGrp="1"/>
          </p:cNvSpPr>
          <p:nvPr>
            <p:ph idx="1"/>
          </p:nvPr>
        </p:nvSpPr>
        <p:spPr/>
        <p:txBody>
          <a:bodyPr/>
          <a:lstStyle/>
          <a:p>
            <a:pPr>
              <a:defRPr/>
            </a:pPr>
            <a:r>
              <a:rPr lang="en-US" dirty="0"/>
              <a:t>Developed best practices</a:t>
            </a:r>
          </a:p>
          <a:p>
            <a:pPr>
              <a:defRPr/>
            </a:pPr>
            <a:r>
              <a:rPr lang="en-US" dirty="0" smtClean="0"/>
              <a:t>Academic and career advising </a:t>
            </a:r>
          </a:p>
          <a:p>
            <a:pPr>
              <a:defRPr/>
            </a:pPr>
            <a:r>
              <a:rPr lang="en-US" dirty="0" smtClean="0"/>
              <a:t>Career services </a:t>
            </a:r>
          </a:p>
          <a:p>
            <a:pPr lvl="1">
              <a:defRPr/>
            </a:pPr>
            <a:r>
              <a:rPr lang="en-US" dirty="0" smtClean="0"/>
              <a:t>Partnerships with industry</a:t>
            </a:r>
          </a:p>
          <a:p>
            <a:pPr>
              <a:defRPr/>
            </a:pPr>
            <a:r>
              <a:rPr lang="en-US" dirty="0" smtClean="0"/>
              <a:t>Student engagement</a:t>
            </a:r>
            <a:endParaRPr lang="en-US" dirty="0"/>
          </a:p>
          <a:p>
            <a:pPr lvl="1">
              <a:defRPr/>
            </a:pPr>
            <a:r>
              <a:rPr lang="en-US" dirty="0"/>
              <a:t>Connection to the institution</a:t>
            </a:r>
          </a:p>
          <a:p>
            <a:pPr lvl="1">
              <a:defRPr/>
            </a:pPr>
            <a:r>
              <a:rPr lang="en-US" dirty="0"/>
              <a:t>Entry </a:t>
            </a:r>
            <a:r>
              <a:rPr lang="en-US" dirty="0" smtClean="0"/>
              <a:t>pathways </a:t>
            </a:r>
            <a:r>
              <a:rPr lang="en-US" dirty="0"/>
              <a:t>and </a:t>
            </a:r>
            <a:r>
              <a:rPr lang="en-US" dirty="0" smtClean="0"/>
              <a:t>services</a:t>
            </a:r>
            <a:endParaRPr lang="en-US" dirty="0"/>
          </a:p>
          <a:p>
            <a:pPr lvl="1">
              <a:defRPr/>
            </a:pPr>
            <a:r>
              <a:rPr lang="en-US" dirty="0"/>
              <a:t>Progression – </a:t>
            </a:r>
            <a:r>
              <a:rPr lang="en-US" dirty="0" smtClean="0"/>
              <a:t>focusing </a:t>
            </a:r>
            <a:r>
              <a:rPr lang="en-US" dirty="0"/>
              <a:t>on the </a:t>
            </a:r>
            <a:r>
              <a:rPr lang="en-US" dirty="0" smtClean="0"/>
              <a:t>finish</a:t>
            </a:r>
            <a:endParaRPr lang="en-US" dirty="0"/>
          </a:p>
          <a:p>
            <a:pPr lvl="1">
              <a:defRPr/>
            </a:pPr>
            <a:r>
              <a:rPr lang="en-US" dirty="0"/>
              <a:t>Completion and </a:t>
            </a:r>
            <a:r>
              <a:rPr lang="en-US" dirty="0" smtClean="0"/>
              <a:t>opportunities </a:t>
            </a:r>
            <a:r>
              <a:rPr lang="en-US" dirty="0"/>
              <a:t>for the </a:t>
            </a:r>
            <a:r>
              <a:rPr lang="en-US" dirty="0" smtClean="0"/>
              <a:t>future</a:t>
            </a:r>
          </a:p>
          <a:p>
            <a:pPr>
              <a:defRPr/>
            </a:pPr>
            <a:endParaRPr lang="en-US" dirty="0" smtClean="0"/>
          </a:p>
          <a:p>
            <a:pPr marL="0" indent="0">
              <a:buFont typeface="Arial" panose="020B0604020202020204" pitchFamily="34" charset="0"/>
              <a:buNone/>
              <a:defRPr/>
            </a:pPr>
            <a:endParaRPr lang="en-US" dirty="0" smtClean="0"/>
          </a:p>
          <a:p>
            <a:pPr>
              <a:defRPr/>
            </a:pPr>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Line 2"/>
          <p:cNvSpPr>
            <a:spLocks noChangeShapeType="1"/>
          </p:cNvSpPr>
          <p:nvPr/>
        </p:nvSpPr>
        <p:spPr bwMode="auto">
          <a:xfrm>
            <a:off x="2438400" y="2133600"/>
            <a:ext cx="3856038" cy="0"/>
          </a:xfrm>
          <a:prstGeom prst="line">
            <a:avLst/>
          </a:prstGeom>
          <a:noFill/>
          <a:ln w="9525">
            <a:solidFill>
              <a:srgbClr val="F20017"/>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Title 3"/>
          <p:cNvSpPr>
            <a:spLocks noGrp="1"/>
          </p:cNvSpPr>
          <p:nvPr>
            <p:ph type="ctrTitle"/>
          </p:nvPr>
        </p:nvSpPr>
        <p:spPr>
          <a:xfrm>
            <a:off x="685800" y="1447800"/>
            <a:ext cx="7772400" cy="838201"/>
          </a:xfrm>
        </p:spPr>
        <p:txBody>
          <a:bodyPr/>
          <a:lstStyle/>
          <a:p>
            <a:pPr algn="ctr">
              <a:defRPr/>
            </a:pPr>
            <a:r>
              <a:rPr lang="en-US" altLang="en-US" b="1" dirty="0">
                <a:solidFill>
                  <a:srgbClr val="000000"/>
                </a:solidFill>
                <a:latin typeface="Calibri" pitchFamily="34" charset="0"/>
                <a:sym typeface="Gill Sans" charset="0"/>
              </a:rPr>
              <a:t>THANK YOU</a:t>
            </a:r>
            <a:br>
              <a:rPr lang="en-US" altLang="en-US" b="1" dirty="0">
                <a:solidFill>
                  <a:srgbClr val="000000"/>
                </a:solidFill>
                <a:latin typeface="Calibri" pitchFamily="34" charset="0"/>
                <a:sym typeface="Gill Sans" charset="0"/>
              </a:rPr>
            </a:br>
            <a:endParaRPr lang="en-US" dirty="0">
              <a:sym typeface="Arial Bold" charset="0"/>
            </a:endParaRPr>
          </a:p>
        </p:txBody>
      </p:sp>
      <p:sp>
        <p:nvSpPr>
          <p:cNvPr id="3" name="Text Placeholder 2"/>
          <p:cNvSpPr>
            <a:spLocks noGrp="1"/>
          </p:cNvSpPr>
          <p:nvPr>
            <p:ph type="subTitle" idx="1"/>
          </p:nvPr>
        </p:nvSpPr>
        <p:spPr>
          <a:xfrm>
            <a:off x="1371600" y="2438400"/>
            <a:ext cx="6400800" cy="2209800"/>
          </a:xfrm>
        </p:spPr>
        <p:txBody>
          <a:bodyPr/>
          <a:lstStyle/>
          <a:p>
            <a:pPr>
              <a:defRPr/>
            </a:pPr>
            <a:endParaRPr lang="en-US" sz="1400" dirty="0"/>
          </a:p>
          <a:p>
            <a:pPr>
              <a:defRPr/>
            </a:pPr>
            <a:r>
              <a:rPr lang="en-US" sz="1400" dirty="0" smtClean="0"/>
              <a:t>Cheri Rice, Ph.D.</a:t>
            </a:r>
          </a:p>
          <a:p>
            <a:pPr>
              <a:defRPr/>
            </a:pPr>
            <a:r>
              <a:rPr lang="en-US" sz="1400" dirty="0" smtClean="0"/>
              <a:t>Associate Vice Chancellor Higher Education Workforce Alignment</a:t>
            </a:r>
          </a:p>
          <a:p>
            <a:pPr>
              <a:defRPr/>
            </a:pPr>
            <a:r>
              <a:rPr lang="en-US" sz="1400" dirty="0" smtClean="0"/>
              <a:t>614-728-3092</a:t>
            </a:r>
          </a:p>
          <a:p>
            <a:pPr>
              <a:defRPr/>
            </a:pPr>
            <a:r>
              <a:rPr lang="en-US" sz="1400" dirty="0" smtClean="0">
                <a:hlinkClick r:id="rId2"/>
              </a:rPr>
              <a:t>crice@highered.ohio.gov</a:t>
            </a:r>
            <a:endParaRPr lang="en-US" sz="1400" dirty="0" smtClean="0"/>
          </a:p>
          <a:p>
            <a:pPr>
              <a:defRPr/>
            </a:pPr>
            <a:endParaRPr lang="en-US" sz="1400" dirty="0"/>
          </a:p>
          <a:p>
            <a:pPr>
              <a:defRPr/>
            </a:pPr>
            <a:r>
              <a:rPr lang="en-US" sz="1400" dirty="0" smtClean="0"/>
              <a:t>John Magill</a:t>
            </a:r>
          </a:p>
          <a:p>
            <a:pPr>
              <a:defRPr/>
            </a:pPr>
            <a:r>
              <a:rPr lang="en-US" sz="1400" dirty="0" smtClean="0"/>
              <a:t>Assistant Deputy Chancellor, Economic Advancement</a:t>
            </a:r>
          </a:p>
          <a:p>
            <a:pPr>
              <a:defRPr/>
            </a:pPr>
            <a:r>
              <a:rPr lang="en-US" sz="1400" dirty="0" smtClean="0"/>
              <a:t>614-752-9530</a:t>
            </a:r>
          </a:p>
          <a:p>
            <a:pPr>
              <a:defRPr/>
            </a:pPr>
            <a:r>
              <a:rPr lang="en-US" sz="1400" dirty="0" smtClean="0">
                <a:hlinkClick r:id="rId3"/>
              </a:rPr>
              <a:t>jmagill@highered.ohio.gov</a:t>
            </a:r>
            <a:r>
              <a:rPr lang="en-US" dirty="0" smtClean="0"/>
              <a:t> </a:t>
            </a:r>
            <a:endParaRPr lang="en-US" dirty="0"/>
          </a:p>
          <a:p>
            <a:pPr>
              <a:defRPr/>
            </a:pPr>
            <a:endParaRPr lang="en-US" dirty="0"/>
          </a:p>
        </p:txBody>
      </p:sp>
    </p:spTree>
    <p:extLst>
      <p:ext uri="{BB962C8B-B14F-4D97-AF65-F5344CB8AC3E}">
        <p14:creationId xmlns:p14="http://schemas.microsoft.com/office/powerpoint/2010/main" val="126479495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 Title Slide">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Title Slide">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PLATE_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PLATE_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 Custom Layout">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Custom Layou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Default - Custom Layout">
  <a:themeElements>
    <a:clrScheme name="">
      <a:dk1>
        <a:srgbClr val="000000"/>
      </a:dk1>
      <a:lt1>
        <a:srgbClr val="FFFFFF"/>
      </a:lt1>
      <a:dk2>
        <a:srgbClr val="000000"/>
      </a:dk2>
      <a:lt2>
        <a:srgbClr val="808080"/>
      </a:lt2>
      <a:accent1>
        <a:srgbClr val="FF1209"/>
      </a:accent1>
      <a:accent2>
        <a:srgbClr val="333399"/>
      </a:accent2>
      <a:accent3>
        <a:srgbClr val="FFFFFF"/>
      </a:accent3>
      <a:accent4>
        <a:srgbClr val="000000"/>
      </a:accent4>
      <a:accent5>
        <a:srgbClr val="FFAAAA"/>
      </a:accent5>
      <a:accent6>
        <a:srgbClr val="2D2D8A"/>
      </a:accent6>
      <a:hlink>
        <a:srgbClr val="009999"/>
      </a:hlink>
      <a:folHlink>
        <a:srgbClr val="99CC00"/>
      </a:folHlink>
    </a:clrScheme>
    <a:fontScheme name="Default - Custom Layou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4831</TotalTime>
  <Pages>0</Pages>
  <Words>892</Words>
  <Characters>0</Characters>
  <Application>Microsoft Office PowerPoint</Application>
  <PresentationFormat>On-screen Show (4:3)</PresentationFormat>
  <Lines>0</Lines>
  <Paragraphs>232</Paragraphs>
  <Slides>38</Slides>
  <Notes>2</Notes>
  <HiddenSlides>2</HiddenSlides>
  <MMClips>0</MMClips>
  <ScaleCrop>false</ScaleCrop>
  <HeadingPairs>
    <vt:vector size="8" baseType="variant">
      <vt:variant>
        <vt:lpstr>Fonts Used</vt:lpstr>
      </vt:variant>
      <vt:variant>
        <vt:i4>11</vt:i4>
      </vt:variant>
      <vt:variant>
        <vt:lpstr>Theme</vt:lpstr>
      </vt:variant>
      <vt:variant>
        <vt:i4>10</vt:i4>
      </vt:variant>
      <vt:variant>
        <vt:lpstr>Embedded OLE Servers</vt:lpstr>
      </vt:variant>
      <vt:variant>
        <vt:i4>1</vt:i4>
      </vt:variant>
      <vt:variant>
        <vt:lpstr>Slide Titles</vt:lpstr>
      </vt:variant>
      <vt:variant>
        <vt:i4>38</vt:i4>
      </vt:variant>
    </vt:vector>
  </HeadingPairs>
  <TitlesOfParts>
    <vt:vector size="60" baseType="lpstr">
      <vt:lpstr>ＭＳ Ｐゴシック</vt:lpstr>
      <vt:lpstr>ＭＳ Ｐゴシック</vt:lpstr>
      <vt:lpstr>Arial</vt:lpstr>
      <vt:lpstr>Arial Bold</vt:lpstr>
      <vt:lpstr>Calibri</vt:lpstr>
      <vt:lpstr>Calibri Light</vt:lpstr>
      <vt:lpstr>Gill Sans</vt:lpstr>
      <vt:lpstr>Serifa65-bold</vt:lpstr>
      <vt:lpstr>Times New Roman</vt:lpstr>
      <vt:lpstr>ヒラギノ角ゴ ProN W3</vt:lpstr>
      <vt:lpstr>ヒラギノ角ゴ ProN W6</vt:lpstr>
      <vt:lpstr>Default - Title Slide</vt:lpstr>
      <vt:lpstr>TEMPLATE_light</vt:lpstr>
      <vt:lpstr>1_TEMPLATE_light</vt:lpstr>
      <vt:lpstr>Default - Custom Layout</vt:lpstr>
      <vt:lpstr>1_Custom Design</vt:lpstr>
      <vt:lpstr>2_Custom Design</vt:lpstr>
      <vt:lpstr>3_Custom Design</vt:lpstr>
      <vt:lpstr>4_Custom Design</vt:lpstr>
      <vt:lpstr>5_Custom Design</vt:lpstr>
      <vt:lpstr>1_Default - Custom Layout</vt:lpstr>
      <vt:lpstr>Acrobat Document</vt:lpstr>
      <vt:lpstr>SuccessBound</vt:lpstr>
      <vt:lpstr>Higher Education Workforce Initiatives</vt:lpstr>
      <vt:lpstr>OhioMeansJobs – Workforce Data Tool</vt:lpstr>
      <vt:lpstr>Workforce Data Tools</vt:lpstr>
      <vt:lpstr>PowerPoint Presentation</vt:lpstr>
      <vt:lpstr>PowerPoint Presentation</vt:lpstr>
      <vt:lpstr>Employment Projections</vt:lpstr>
      <vt:lpstr>Workforce Revolving Loan Fund</vt:lpstr>
      <vt:lpstr>Workforce Loan Success </vt:lpstr>
      <vt:lpstr>Program Structure</vt:lpstr>
      <vt:lpstr>Workforce Development RLF process</vt:lpstr>
      <vt:lpstr>Workforce RLF</vt:lpstr>
      <vt:lpstr>Workforce Loan Application</vt:lpstr>
      <vt:lpstr>Recruiting </vt:lpstr>
      <vt:lpstr>Loan Counseling </vt:lpstr>
      <vt:lpstr>Loan Structuring Strategy </vt:lpstr>
      <vt:lpstr>Occupational Data </vt:lpstr>
      <vt:lpstr>Workforce Development Loan Administration </vt:lpstr>
      <vt:lpstr>Informational call </vt:lpstr>
      <vt:lpstr>THANK YOU </vt:lpstr>
      <vt:lpstr>PowerPoint Presentation</vt:lpstr>
      <vt:lpstr>PowerPoint Presentation</vt:lpstr>
      <vt:lpstr>2018 Regional Investments</vt:lpstr>
      <vt:lpstr>2018 RAPIDS 4 </vt:lpstr>
      <vt:lpstr>Equipment</vt:lpstr>
      <vt:lpstr>Equipment</vt:lpstr>
      <vt:lpstr>Equipment</vt:lpstr>
      <vt:lpstr>Equipment</vt:lpstr>
      <vt:lpstr>PowerPoint Presentation</vt:lpstr>
      <vt:lpstr>OMIC – Funded Activities</vt:lpstr>
      <vt:lpstr>Student Engagement and Career Fairs </vt:lpstr>
      <vt:lpstr>Top Industries </vt:lpstr>
      <vt:lpstr>Apprenticeships</vt:lpstr>
      <vt:lpstr>Manufacturing</vt:lpstr>
      <vt:lpstr>Advanced Technology- IT</vt:lpstr>
      <vt:lpstr>Construction</vt:lpstr>
      <vt:lpstr>Career Development/Student Success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LLM</dc:creator>
  <cp:lastModifiedBy>Dublin Classroom</cp:lastModifiedBy>
  <cp:revision>209</cp:revision>
  <cp:lastPrinted>2017-05-04T19:31:34Z</cp:lastPrinted>
  <dcterms:modified xsi:type="dcterms:W3CDTF">2019-02-21T16:50:04Z</dcterms:modified>
</cp:coreProperties>
</file>